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35"/>
  </p:notesMasterIdLst>
  <p:sldIdLst>
    <p:sldId id="256" r:id="rId5"/>
    <p:sldId id="338" r:id="rId6"/>
    <p:sldId id="325" r:id="rId7"/>
    <p:sldId id="312" r:id="rId8"/>
    <p:sldId id="317" r:id="rId9"/>
    <p:sldId id="314" r:id="rId10"/>
    <p:sldId id="341" r:id="rId11"/>
    <p:sldId id="336" r:id="rId12"/>
    <p:sldId id="324" r:id="rId13"/>
    <p:sldId id="318" r:id="rId14"/>
    <p:sldId id="267" r:id="rId15"/>
    <p:sldId id="308" r:id="rId16"/>
    <p:sldId id="322" r:id="rId17"/>
    <p:sldId id="329" r:id="rId18"/>
    <p:sldId id="330" r:id="rId19"/>
    <p:sldId id="340" r:id="rId20"/>
    <p:sldId id="326" r:id="rId21"/>
    <p:sldId id="321" r:id="rId22"/>
    <p:sldId id="307" r:id="rId23"/>
    <p:sldId id="309" r:id="rId24"/>
    <p:sldId id="347" r:id="rId25"/>
    <p:sldId id="331" r:id="rId26"/>
    <p:sldId id="310" r:id="rId27"/>
    <p:sldId id="346" r:id="rId28"/>
    <p:sldId id="259" r:id="rId29"/>
    <p:sldId id="260" r:id="rId30"/>
    <p:sldId id="280" r:id="rId31"/>
    <p:sldId id="262" r:id="rId32"/>
    <p:sldId id="339" r:id="rId33"/>
    <p:sldId id="335"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00506040000020004" pitchFamily="2" charset="0"/>
      <p:regular r:id="rId44"/>
    </p:embeddedFont>
    <p:embeddedFont>
      <p:font typeface="Noto Serif" panose="02020600060500020200" pitchFamily="18"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7A4881-D000-45A7-4DC7-BA0BE7C059EB}" name="NGUYỄN QUỐC TƯỜNG" initials="TN" userId="S::22120413@student.hcmus.edu.vn::a6f78301-e538-43a6-9912-5ed2fa2b117f" providerId="AD"/>
  <p188:author id="{B6D187E1-AD97-D567-222C-37FF45E5EB66}" name="VÒNG SAU HÙNG" initials="VH" userId="S::22120118@student.hcmus.edu.vn::6467389b-cc2a-491b-bad8-82a1e3d4aacd" providerId="AD"/>
  <p188:author id="{B1F1AAF4-87B9-E531-35C1-0719B265B62E}" name="Nguyễn Thị Hiền Vi" initials="NTHV" userId="Nguyễn Thị Hiền V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8366-C200-BBD2-4BDD-D1334523C91E}" v="6" dt="2025-01-13T08:11:06.724"/>
    <p1510:client id="{21C3204A-9883-6A94-DDCB-B8F5DA245EF4}" v="35" dt="2025-01-14T03:47:15.145"/>
    <p1510:client id="{2A19C53F-6D8C-DCCF-04F9-47A8D1B72E3A}" v="204" dt="2025-01-14T01:44:56.531"/>
    <p1510:client id="{3AD118DF-7C7D-53D7-4C33-0BDA8F249AD5}" v="7" dt="2025-01-14T04:45:42.877"/>
    <p1510:client id="{3D8CBD49-40F9-A1A8-C9CD-6642D30EC158}" v="171" dt="2025-01-13T15:08:57.126"/>
    <p1510:client id="{8B1CDDB5-151B-ADB1-7992-34658286A8D5}" v="696" dt="2025-01-13T05:16:33.503"/>
    <p1510:client id="{B9F04F47-83C6-72F4-0CBB-E12B27E791E2}" v="79" dt="2025-01-14T03:00:14.214"/>
    <p1510:client id="{FAEB7F6B-0FEB-CF49-995E-ACF9D9DA900C}" v="34" dt="2025-01-14T03:48:54.354"/>
  </p1510:revLst>
</p1510:revInfo>
</file>

<file path=ppt/tableStyles.xml><?xml version="1.0" encoding="utf-8"?>
<a:tblStyleLst xmlns:a="http://schemas.openxmlformats.org/drawingml/2006/main" def="{B7ABF45E-BF83-4E98-A7F3-D315D37C73E2}">
  <a:tblStyle styleId="{B7ABF45E-BF83-4E98-A7F3-D315D37C7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p:cViewPr varScale="1">
        <p:scale>
          <a:sx n="147" d="100"/>
          <a:sy n="147"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ỲNH THỊ KIM TUYỀN" userId="S::22120416@student.hcmus.edu.vn::a2c1c6f6-8d66-4671-8c43-06113c663f13" providerId="AD" clId="Web-{A6A46117-CEDB-403F-068E-5AF49B80EDAB}"/>
    <pc:docChg chg="modSld">
      <pc:chgData name="HUỲNH THỊ KIM TUYỀN" userId="S::22120416@student.hcmus.edu.vn::a2c1c6f6-8d66-4671-8c43-06113c663f13" providerId="AD" clId="Web-{A6A46117-CEDB-403F-068E-5AF49B80EDAB}" dt="2025-01-06T07:49:08.568" v="6"/>
      <pc:docMkLst>
        <pc:docMk/>
      </pc:docMkLst>
      <pc:sldChg chg="addSp delSp modSp">
        <pc:chgData name="HUỲNH THỊ KIM TUYỀN" userId="S::22120416@student.hcmus.edu.vn::a2c1c6f6-8d66-4671-8c43-06113c663f13" providerId="AD" clId="Web-{A6A46117-CEDB-403F-068E-5AF49B80EDAB}" dt="2025-01-06T07:49:08.568" v="6"/>
        <pc:sldMkLst>
          <pc:docMk/>
          <pc:sldMk cId="723156677" sldId="338"/>
        </pc:sldMkLst>
        <pc:spChg chg="mod">
          <ac:chgData name="HUỲNH THỊ KIM TUYỀN" userId="S::22120416@student.hcmus.edu.vn::a2c1c6f6-8d66-4671-8c43-06113c663f13" providerId="AD" clId="Web-{A6A46117-CEDB-403F-068E-5AF49B80EDAB}" dt="2025-01-06T07:48:50.911" v="5" actId="14100"/>
          <ac:spMkLst>
            <pc:docMk/>
            <pc:sldMk cId="723156677" sldId="338"/>
            <ac:spMk id="11" creationId="{C565D62E-9990-456D-8FAC-08900F684373}"/>
          </ac:spMkLst>
        </pc:spChg>
      </pc:sldChg>
    </pc:docChg>
  </pc:docChgLst>
  <pc:docChgLst>
    <pc:chgData name="VŨ THẾ VỸ" userId="S::22120451@student.hcmus.edu.vn::c3ded2e5-81f4-45c4-9f63-fc3802063a09" providerId="AD" clId="Web-{3AD118DF-7C7D-53D7-4C33-0BDA8F249AD5}"/>
    <pc:docChg chg="modSld">
      <pc:chgData name="VŨ THẾ VỸ" userId="S::22120451@student.hcmus.edu.vn::c3ded2e5-81f4-45c4-9f63-fc3802063a09" providerId="AD" clId="Web-{3AD118DF-7C7D-53D7-4C33-0BDA8F249AD5}" dt="2025-01-14T04:45:42.877" v="4" actId="20577"/>
      <pc:docMkLst>
        <pc:docMk/>
      </pc:docMkLst>
      <pc:sldChg chg="modSp">
        <pc:chgData name="VŨ THẾ VỸ" userId="S::22120451@student.hcmus.edu.vn::c3ded2e5-81f4-45c4-9f63-fc3802063a09" providerId="AD" clId="Web-{3AD118DF-7C7D-53D7-4C33-0BDA8F249AD5}" dt="2025-01-14T04:45:42.877" v="4" actId="20577"/>
        <pc:sldMkLst>
          <pc:docMk/>
          <pc:sldMk cId="0" sldId="262"/>
        </pc:sldMkLst>
        <pc:spChg chg="mod">
          <ac:chgData name="VŨ THẾ VỸ" userId="S::22120451@student.hcmus.edu.vn::c3ded2e5-81f4-45c4-9f63-fc3802063a09" providerId="AD" clId="Web-{3AD118DF-7C7D-53D7-4C33-0BDA8F249AD5}" dt="2025-01-14T04:44:34.407" v="2" actId="20577"/>
          <ac:spMkLst>
            <pc:docMk/>
            <pc:sldMk cId="0" sldId="262"/>
            <ac:spMk id="2234" creationId="{00000000-0000-0000-0000-000000000000}"/>
          </ac:spMkLst>
        </pc:spChg>
        <pc:spChg chg="mod">
          <ac:chgData name="VŨ THẾ VỸ" userId="S::22120451@student.hcmus.edu.vn::c3ded2e5-81f4-45c4-9f63-fc3802063a09" providerId="AD" clId="Web-{3AD118DF-7C7D-53D7-4C33-0BDA8F249AD5}" dt="2025-01-14T04:45:42.877" v="4" actId="20577"/>
          <ac:spMkLst>
            <pc:docMk/>
            <pc:sldMk cId="0" sldId="262"/>
            <ac:spMk id="2235" creationId="{00000000-0000-0000-0000-000000000000}"/>
          </ac:spMkLst>
        </pc:spChg>
        <pc:spChg chg="mod">
          <ac:chgData name="VŨ THẾ VỸ" userId="S::22120451@student.hcmus.edu.vn::c3ded2e5-81f4-45c4-9f63-fc3802063a09" providerId="AD" clId="Web-{3AD118DF-7C7D-53D7-4C33-0BDA8F249AD5}" dt="2025-01-14T04:44:30.047" v="0" actId="20577"/>
          <ac:spMkLst>
            <pc:docMk/>
            <pc:sldMk cId="0" sldId="262"/>
            <ac:spMk id="2236" creationId="{00000000-0000-0000-0000-000000000000}"/>
          </ac:spMkLst>
        </pc:spChg>
      </pc:sldChg>
    </pc:docChg>
  </pc:docChgLst>
  <pc:docChgLst>
    <pc:chgData name="VÒNG SAU HÙNG" userId="S::22120118@student.hcmus.edu.vn::6467389b-cc2a-491b-bad8-82a1e3d4aacd" providerId="AD" clId="Web-{8B1CDDB5-151B-ADB1-7992-34658286A8D5}"/>
    <pc:docChg chg="mod addSld delSld modSld">
      <pc:chgData name="VÒNG SAU HÙNG" userId="S::22120118@student.hcmus.edu.vn::6467389b-cc2a-491b-bad8-82a1e3d4aacd" providerId="AD" clId="Web-{8B1CDDB5-151B-ADB1-7992-34658286A8D5}" dt="2025-01-13T05:16:30.845" v="546"/>
      <pc:docMkLst>
        <pc:docMk/>
      </pc:docMkLst>
      <pc:sldChg chg="addSp delSp modSp">
        <pc:chgData name="VÒNG SAU HÙNG" userId="S::22120118@student.hcmus.edu.vn::6467389b-cc2a-491b-bad8-82a1e3d4aacd" providerId="AD" clId="Web-{8B1CDDB5-151B-ADB1-7992-34658286A8D5}" dt="2025-01-13T04:45:47.619" v="301"/>
        <pc:sldMkLst>
          <pc:docMk/>
          <pc:sldMk cId="1446425737" sldId="314"/>
        </pc:sldMkLst>
        <pc:graphicFrameChg chg="mod modGraphic">
          <ac:chgData name="VÒNG SAU HÙNG" userId="S::22120118@student.hcmus.edu.vn::6467389b-cc2a-491b-bad8-82a1e3d4aacd" providerId="AD" clId="Web-{8B1CDDB5-151B-ADB1-7992-34658286A8D5}" dt="2025-01-13T04:45:47.619" v="301"/>
          <ac:graphicFrameMkLst>
            <pc:docMk/>
            <pc:sldMk cId="1446425737" sldId="314"/>
            <ac:graphicFrameMk id="2" creationId="{E27F6619-0A4C-4A75-84E6-8929D4E2D4C9}"/>
          </ac:graphicFrameMkLst>
        </pc:graphicFrameChg>
        <pc:graphicFrameChg chg="add del mod">
          <ac:chgData name="VÒNG SAU HÙNG" userId="S::22120118@student.hcmus.edu.vn::6467389b-cc2a-491b-bad8-82a1e3d4aacd" providerId="AD" clId="Web-{8B1CDDB5-151B-ADB1-7992-34658286A8D5}" dt="2025-01-13T04:41:10.531" v="58"/>
          <ac:graphicFrameMkLst>
            <pc:docMk/>
            <pc:sldMk cId="1446425737" sldId="314"/>
            <ac:graphicFrameMk id="4" creationId="{D2C072C4-7854-F771-3F44-F5601569A3CE}"/>
          </ac:graphicFrameMkLst>
        </pc:graphicFrameChg>
        <pc:graphicFrameChg chg="add del mod">
          <ac:chgData name="VÒNG SAU HÙNG" userId="S::22120118@student.hcmus.edu.vn::6467389b-cc2a-491b-bad8-82a1e3d4aacd" providerId="AD" clId="Web-{8B1CDDB5-151B-ADB1-7992-34658286A8D5}" dt="2025-01-13T04:42:34.456" v="127"/>
          <ac:graphicFrameMkLst>
            <pc:docMk/>
            <pc:sldMk cId="1446425737" sldId="314"/>
            <ac:graphicFrameMk id="6" creationId="{0C193DED-D5F7-653D-6B63-8D21F2BFE11C}"/>
          </ac:graphicFrameMkLst>
        </pc:graphicFrameChg>
      </pc:sldChg>
      <pc:sldChg chg="modSp">
        <pc:chgData name="VÒNG SAU HÙNG" userId="S::22120118@student.hcmus.edu.vn::6467389b-cc2a-491b-bad8-82a1e3d4aacd" providerId="AD" clId="Web-{8B1CDDB5-151B-ADB1-7992-34658286A8D5}" dt="2025-01-13T04:51:10.522" v="387" actId="20577"/>
        <pc:sldMkLst>
          <pc:docMk/>
          <pc:sldMk cId="2736766725" sldId="317"/>
        </pc:sldMkLst>
        <pc:spChg chg="mod">
          <ac:chgData name="VÒNG SAU HÙNG" userId="S::22120118@student.hcmus.edu.vn::6467389b-cc2a-491b-bad8-82a1e3d4aacd" providerId="AD" clId="Web-{8B1CDDB5-151B-ADB1-7992-34658286A8D5}" dt="2025-01-13T04:48:47.267" v="331" actId="20577"/>
          <ac:spMkLst>
            <pc:docMk/>
            <pc:sldMk cId="2736766725" sldId="317"/>
            <ac:spMk id="2225" creationId="{00000000-0000-0000-0000-000000000000}"/>
          </ac:spMkLst>
        </pc:spChg>
        <pc:spChg chg="mod">
          <ac:chgData name="VÒNG SAU HÙNG" userId="S::22120118@student.hcmus.edu.vn::6467389b-cc2a-491b-bad8-82a1e3d4aacd" providerId="AD" clId="Web-{8B1CDDB5-151B-ADB1-7992-34658286A8D5}" dt="2025-01-13T04:48:10.078" v="322" actId="20577"/>
          <ac:spMkLst>
            <pc:docMk/>
            <pc:sldMk cId="2736766725" sldId="317"/>
            <ac:spMk id="2226" creationId="{00000000-0000-0000-0000-000000000000}"/>
          </ac:spMkLst>
        </pc:spChg>
        <pc:spChg chg="mod">
          <ac:chgData name="VÒNG SAU HÙNG" userId="S::22120118@student.hcmus.edu.vn::6467389b-cc2a-491b-bad8-82a1e3d4aacd" providerId="AD" clId="Web-{8B1CDDB5-151B-ADB1-7992-34658286A8D5}" dt="2025-01-13T04:48:19.297" v="329" actId="20577"/>
          <ac:spMkLst>
            <pc:docMk/>
            <pc:sldMk cId="2736766725" sldId="317"/>
            <ac:spMk id="2227" creationId="{00000000-0000-0000-0000-000000000000}"/>
          </ac:spMkLst>
        </pc:spChg>
        <pc:spChg chg="mod">
          <ac:chgData name="VÒNG SAU HÙNG" userId="S::22120118@student.hcmus.edu.vn::6467389b-cc2a-491b-bad8-82a1e3d4aacd" providerId="AD" clId="Web-{8B1CDDB5-151B-ADB1-7992-34658286A8D5}" dt="2025-01-13T04:49:04.705" v="338" actId="14100"/>
          <ac:spMkLst>
            <pc:docMk/>
            <pc:sldMk cId="2736766725" sldId="317"/>
            <ac:spMk id="2228" creationId="{00000000-0000-0000-0000-000000000000}"/>
          </ac:spMkLst>
        </pc:spChg>
        <pc:spChg chg="mod">
          <ac:chgData name="VÒNG SAU HÙNG" userId="S::22120118@student.hcmus.edu.vn::6467389b-cc2a-491b-bad8-82a1e3d4aacd" providerId="AD" clId="Web-{8B1CDDB5-151B-ADB1-7992-34658286A8D5}" dt="2025-01-13T04:49:33.831" v="359" actId="14100"/>
          <ac:spMkLst>
            <pc:docMk/>
            <pc:sldMk cId="2736766725" sldId="317"/>
            <ac:spMk id="2229" creationId="{00000000-0000-0000-0000-000000000000}"/>
          </ac:spMkLst>
        </pc:spChg>
        <pc:spChg chg="mod">
          <ac:chgData name="VÒNG SAU HÙNG" userId="S::22120118@student.hcmus.edu.vn::6467389b-cc2a-491b-bad8-82a1e3d4aacd" providerId="AD" clId="Web-{8B1CDDB5-151B-ADB1-7992-34658286A8D5}" dt="2025-01-13T04:50:04.269" v="372" actId="14100"/>
          <ac:spMkLst>
            <pc:docMk/>
            <pc:sldMk cId="2736766725" sldId="317"/>
            <ac:spMk id="2230" creationId="{00000000-0000-0000-0000-000000000000}"/>
          </ac:spMkLst>
        </pc:spChg>
        <pc:spChg chg="mod">
          <ac:chgData name="VÒNG SAU HÙNG" userId="S::22120118@student.hcmus.edu.vn::6467389b-cc2a-491b-bad8-82a1e3d4aacd" providerId="AD" clId="Web-{8B1CDDB5-151B-ADB1-7992-34658286A8D5}" dt="2025-01-13T04:50:29.645" v="378" actId="14100"/>
          <ac:spMkLst>
            <pc:docMk/>
            <pc:sldMk cId="2736766725" sldId="317"/>
            <ac:spMk id="2231" creationId="{00000000-0000-0000-0000-000000000000}"/>
          </ac:spMkLst>
        </pc:spChg>
        <pc:spChg chg="mod">
          <ac:chgData name="VÒNG SAU HÙNG" userId="S::22120118@student.hcmus.edu.vn::6467389b-cc2a-491b-bad8-82a1e3d4aacd" providerId="AD" clId="Web-{8B1CDDB5-151B-ADB1-7992-34658286A8D5}" dt="2025-01-13T04:51:10.522" v="387" actId="20577"/>
          <ac:spMkLst>
            <pc:docMk/>
            <pc:sldMk cId="2736766725" sldId="317"/>
            <ac:spMk id="2232" creationId="{00000000-0000-0000-0000-000000000000}"/>
          </ac:spMkLst>
        </pc:spChg>
      </pc:sldChg>
      <pc:sldChg chg="addSp modSp modNotes">
        <pc:chgData name="VÒNG SAU HÙNG" userId="S::22120118@student.hcmus.edu.vn::6467389b-cc2a-491b-bad8-82a1e3d4aacd" providerId="AD" clId="Web-{8B1CDDB5-151B-ADB1-7992-34658286A8D5}" dt="2025-01-13T05:02:36.423" v="471" actId="20577"/>
        <pc:sldMkLst>
          <pc:docMk/>
          <pc:sldMk cId="3229037766" sldId="336"/>
        </pc:sldMkLst>
        <pc:spChg chg="add mod">
          <ac:chgData name="VÒNG SAU HÙNG" userId="S::22120118@student.hcmus.edu.vn::6467389b-cc2a-491b-bad8-82a1e3d4aacd" providerId="AD" clId="Web-{8B1CDDB5-151B-ADB1-7992-34658286A8D5}" dt="2025-01-13T04:56:58.363" v="412" actId="1076"/>
          <ac:spMkLst>
            <pc:docMk/>
            <pc:sldMk cId="3229037766" sldId="336"/>
            <ac:spMk id="2" creationId="{67FEA0D0-0D6F-B8FF-EE99-2BCD47E17A2F}"/>
          </ac:spMkLst>
        </pc:spChg>
        <pc:spChg chg="mod">
          <ac:chgData name="VÒNG SAU HÙNG" userId="S::22120118@student.hcmus.edu.vn::6467389b-cc2a-491b-bad8-82a1e3d4aacd" providerId="AD" clId="Web-{8B1CDDB5-151B-ADB1-7992-34658286A8D5}" dt="2025-01-13T04:56:31.768" v="393" actId="1076"/>
          <ac:spMkLst>
            <pc:docMk/>
            <pc:sldMk cId="3229037766" sldId="336"/>
            <ac:spMk id="3499" creationId="{00000000-0000-0000-0000-000000000000}"/>
          </ac:spMkLst>
        </pc:spChg>
        <pc:spChg chg="mod">
          <ac:chgData name="VÒNG SAU HÙNG" userId="S::22120118@student.hcmus.edu.vn::6467389b-cc2a-491b-bad8-82a1e3d4aacd" providerId="AD" clId="Web-{8B1CDDB5-151B-ADB1-7992-34658286A8D5}" dt="2025-01-13T04:56:31.800" v="394" actId="1076"/>
          <ac:spMkLst>
            <pc:docMk/>
            <pc:sldMk cId="3229037766" sldId="336"/>
            <ac:spMk id="3500" creationId="{00000000-0000-0000-0000-000000000000}"/>
          </ac:spMkLst>
        </pc:spChg>
        <pc:spChg chg="mod">
          <ac:chgData name="VÒNG SAU HÙNG" userId="S::22120118@student.hcmus.edu.vn::6467389b-cc2a-491b-bad8-82a1e3d4aacd" providerId="AD" clId="Web-{8B1CDDB5-151B-ADB1-7992-34658286A8D5}" dt="2025-01-13T04:56:31.848" v="395" actId="1076"/>
          <ac:spMkLst>
            <pc:docMk/>
            <pc:sldMk cId="3229037766" sldId="336"/>
            <ac:spMk id="3501" creationId="{00000000-0000-0000-0000-000000000000}"/>
          </ac:spMkLst>
        </pc:spChg>
        <pc:spChg chg="mod">
          <ac:chgData name="VÒNG SAU HÙNG" userId="S::22120118@student.hcmus.edu.vn::6467389b-cc2a-491b-bad8-82a1e3d4aacd" providerId="AD" clId="Web-{8B1CDDB5-151B-ADB1-7992-34658286A8D5}" dt="2025-01-13T04:56:31.909" v="396" actId="1076"/>
          <ac:spMkLst>
            <pc:docMk/>
            <pc:sldMk cId="3229037766" sldId="336"/>
            <ac:spMk id="3502" creationId="{00000000-0000-0000-0000-000000000000}"/>
          </ac:spMkLst>
        </pc:spChg>
        <pc:spChg chg="mod">
          <ac:chgData name="VÒNG SAU HÙNG" userId="S::22120118@student.hcmus.edu.vn::6467389b-cc2a-491b-bad8-82a1e3d4aacd" providerId="AD" clId="Web-{8B1CDDB5-151B-ADB1-7992-34658286A8D5}" dt="2025-01-13T05:02:36.423" v="471" actId="20577"/>
          <ac:spMkLst>
            <pc:docMk/>
            <pc:sldMk cId="3229037766" sldId="336"/>
            <ac:spMk id="3503" creationId="{00000000-0000-0000-0000-000000000000}"/>
          </ac:spMkLst>
        </pc:spChg>
        <pc:spChg chg="mod">
          <ac:chgData name="VÒNG SAU HÙNG" userId="S::22120118@student.hcmus.edu.vn::6467389b-cc2a-491b-bad8-82a1e3d4aacd" providerId="AD" clId="Web-{8B1CDDB5-151B-ADB1-7992-34658286A8D5}" dt="2025-01-13T05:00:06.089" v="444" actId="1076"/>
          <ac:spMkLst>
            <pc:docMk/>
            <pc:sldMk cId="3229037766" sldId="336"/>
            <ac:spMk id="3504" creationId="{00000000-0000-0000-0000-000000000000}"/>
          </ac:spMkLst>
        </pc:spChg>
        <pc:spChg chg="mod">
          <ac:chgData name="VÒNG SAU HÙNG" userId="S::22120118@student.hcmus.edu.vn::6467389b-cc2a-491b-bad8-82a1e3d4aacd" providerId="AD" clId="Web-{8B1CDDB5-151B-ADB1-7992-34658286A8D5}" dt="2025-01-13T05:01:20.951" v="454" actId="20577"/>
          <ac:spMkLst>
            <pc:docMk/>
            <pc:sldMk cId="3229037766" sldId="336"/>
            <ac:spMk id="3505" creationId="{00000000-0000-0000-0000-000000000000}"/>
          </ac:spMkLst>
        </pc:spChg>
        <pc:spChg chg="mod">
          <ac:chgData name="VÒNG SAU HÙNG" userId="S::22120118@student.hcmus.edu.vn::6467389b-cc2a-491b-bad8-82a1e3d4aacd" providerId="AD" clId="Web-{8B1CDDB5-151B-ADB1-7992-34658286A8D5}" dt="2025-01-13T05:01:27.452" v="455" actId="20577"/>
          <ac:spMkLst>
            <pc:docMk/>
            <pc:sldMk cId="3229037766" sldId="336"/>
            <ac:spMk id="3506" creationId="{00000000-0000-0000-0000-000000000000}"/>
          </ac:spMkLst>
        </pc:spChg>
        <pc:spChg chg="mod">
          <ac:chgData name="VÒNG SAU HÙNG" userId="S::22120118@student.hcmus.edu.vn::6467389b-cc2a-491b-bad8-82a1e3d4aacd" providerId="AD" clId="Web-{8B1CDDB5-151B-ADB1-7992-34658286A8D5}" dt="2025-01-13T04:56:32.081" v="401" actId="1076"/>
          <ac:spMkLst>
            <pc:docMk/>
            <pc:sldMk cId="3229037766" sldId="336"/>
            <ac:spMk id="3507" creationId="{00000000-0000-0000-0000-000000000000}"/>
          </ac:spMkLst>
        </pc:spChg>
        <pc:spChg chg="mod">
          <ac:chgData name="VÒNG SAU HÙNG" userId="S::22120118@student.hcmus.edu.vn::6467389b-cc2a-491b-bad8-82a1e3d4aacd" providerId="AD" clId="Web-{8B1CDDB5-151B-ADB1-7992-34658286A8D5}" dt="2025-01-13T04:56:32.112" v="402" actId="1076"/>
          <ac:spMkLst>
            <pc:docMk/>
            <pc:sldMk cId="3229037766" sldId="336"/>
            <ac:spMk id="3508" creationId="{00000000-0000-0000-0000-000000000000}"/>
          </ac:spMkLst>
        </pc:spChg>
        <pc:grpChg chg="mod">
          <ac:chgData name="VÒNG SAU HÙNG" userId="S::22120118@student.hcmus.edu.vn::6467389b-cc2a-491b-bad8-82a1e3d4aacd" providerId="AD" clId="Web-{8B1CDDB5-151B-ADB1-7992-34658286A8D5}" dt="2025-01-13T04:56:32.815" v="403" actId="1076"/>
          <ac:grpSpMkLst>
            <pc:docMk/>
            <pc:sldMk cId="3229037766" sldId="336"/>
            <ac:grpSpMk id="15" creationId="{0CD1A501-C41F-4B56-987C-2F6699C76ED2}"/>
          </ac:grpSpMkLst>
        </pc:grpChg>
      </pc:sldChg>
      <pc:sldChg chg="modSp">
        <pc:chgData name="VÒNG SAU HÙNG" userId="S::22120118@student.hcmus.edu.vn::6467389b-cc2a-491b-bad8-82a1e3d4aacd" providerId="AD" clId="Web-{8B1CDDB5-151B-ADB1-7992-34658286A8D5}" dt="2025-01-13T04:31:05.914" v="51" actId="20577"/>
        <pc:sldMkLst>
          <pc:docMk/>
          <pc:sldMk cId="723156677" sldId="338"/>
        </pc:sldMkLst>
        <pc:spChg chg="mod">
          <ac:chgData name="VÒNG SAU HÙNG" userId="S::22120118@student.hcmus.edu.vn::6467389b-cc2a-491b-bad8-82a1e3d4aacd" providerId="AD" clId="Web-{8B1CDDB5-151B-ADB1-7992-34658286A8D5}" dt="2025-01-13T04:31:05.914" v="51" actId="20577"/>
          <ac:spMkLst>
            <pc:docMk/>
            <pc:sldMk cId="723156677" sldId="338"/>
            <ac:spMk id="11" creationId="{C565D62E-9990-456D-8FAC-08900F684373}"/>
          </ac:spMkLst>
        </pc:spChg>
      </pc:sldChg>
      <pc:sldChg chg="modSp add replId">
        <pc:chgData name="VÒNG SAU HÙNG" userId="S::22120118@student.hcmus.edu.vn::6467389b-cc2a-491b-bad8-82a1e3d4aacd" providerId="AD" clId="Web-{8B1CDDB5-151B-ADB1-7992-34658286A8D5}" dt="2025-01-13T04:45:32.634" v="285"/>
        <pc:sldMkLst>
          <pc:docMk/>
          <pc:sldMk cId="3954547794" sldId="341"/>
        </pc:sldMkLst>
        <pc:graphicFrameChg chg="mod modGraphic">
          <ac:chgData name="VÒNG SAU HÙNG" userId="S::22120118@student.hcmus.edu.vn::6467389b-cc2a-491b-bad8-82a1e3d4aacd" providerId="AD" clId="Web-{8B1CDDB5-151B-ADB1-7992-34658286A8D5}" dt="2025-01-13T04:45:32.634" v="285"/>
          <ac:graphicFrameMkLst>
            <pc:docMk/>
            <pc:sldMk cId="3954547794" sldId="341"/>
            <ac:graphicFrameMk id="2" creationId="{E27F6619-0A4C-4A75-84E6-8929D4E2D4C9}"/>
          </ac:graphicFrameMkLst>
        </pc:graphicFrameChg>
      </pc:sldChg>
      <pc:sldChg chg="modSp add replId">
        <pc:chgData name="VÒNG SAU HÙNG" userId="S::22120118@student.hcmus.edu.vn::6467389b-cc2a-491b-bad8-82a1e3d4aacd" providerId="AD" clId="Web-{8B1CDDB5-151B-ADB1-7992-34658286A8D5}" dt="2025-01-13T05:05:15.460" v="507" actId="20577"/>
        <pc:sldMkLst>
          <pc:docMk/>
          <pc:sldMk cId="311519734" sldId="342"/>
        </pc:sldMkLst>
        <pc:spChg chg="mod">
          <ac:chgData name="VÒNG SAU HÙNG" userId="S::22120118@student.hcmus.edu.vn::6467389b-cc2a-491b-bad8-82a1e3d4aacd" providerId="AD" clId="Web-{8B1CDDB5-151B-ADB1-7992-34658286A8D5}" dt="2025-01-13T05:05:03.350" v="501" actId="1076"/>
          <ac:spMkLst>
            <pc:docMk/>
            <pc:sldMk cId="311519734" sldId="342"/>
            <ac:spMk id="3500" creationId="{00000000-0000-0000-0000-000000000000}"/>
          </ac:spMkLst>
        </pc:spChg>
        <pc:spChg chg="mod">
          <ac:chgData name="VÒNG SAU HÙNG" userId="S::22120118@student.hcmus.edu.vn::6467389b-cc2a-491b-bad8-82a1e3d4aacd" providerId="AD" clId="Web-{8B1CDDB5-151B-ADB1-7992-34658286A8D5}" dt="2025-01-13T05:05:15.460" v="507" actId="20577"/>
          <ac:spMkLst>
            <pc:docMk/>
            <pc:sldMk cId="311519734" sldId="342"/>
            <ac:spMk id="3503" creationId="{00000000-0000-0000-0000-000000000000}"/>
          </ac:spMkLst>
        </pc:spChg>
        <pc:spChg chg="mod">
          <ac:chgData name="VÒNG SAU HÙNG" userId="S::22120118@student.hcmus.edu.vn::6467389b-cc2a-491b-bad8-82a1e3d4aacd" providerId="AD" clId="Web-{8B1CDDB5-151B-ADB1-7992-34658286A8D5}" dt="2025-01-13T05:04:13.692" v="486" actId="20577"/>
          <ac:spMkLst>
            <pc:docMk/>
            <pc:sldMk cId="311519734" sldId="342"/>
            <ac:spMk id="3504" creationId="{00000000-0000-0000-0000-000000000000}"/>
          </ac:spMkLst>
        </pc:spChg>
        <pc:spChg chg="mod">
          <ac:chgData name="VÒNG SAU HÙNG" userId="S::22120118@student.hcmus.edu.vn::6467389b-cc2a-491b-bad8-82a1e3d4aacd" providerId="AD" clId="Web-{8B1CDDB5-151B-ADB1-7992-34658286A8D5}" dt="2025-01-13T05:04:31.052" v="491" actId="20577"/>
          <ac:spMkLst>
            <pc:docMk/>
            <pc:sldMk cId="311519734" sldId="342"/>
            <ac:spMk id="3505" creationId="{00000000-0000-0000-0000-000000000000}"/>
          </ac:spMkLst>
        </pc:spChg>
        <pc:spChg chg="mod">
          <ac:chgData name="VÒNG SAU HÙNG" userId="S::22120118@student.hcmus.edu.vn::6467389b-cc2a-491b-bad8-82a1e3d4aacd" providerId="AD" clId="Web-{8B1CDDB5-151B-ADB1-7992-34658286A8D5}" dt="2025-01-13T05:03:58.926" v="483" actId="20577"/>
          <ac:spMkLst>
            <pc:docMk/>
            <pc:sldMk cId="311519734" sldId="342"/>
            <ac:spMk id="3506" creationId="{00000000-0000-0000-0000-000000000000}"/>
          </ac:spMkLst>
        </pc:spChg>
      </pc:sldChg>
      <pc:sldChg chg="modSp add del replId">
        <pc:chgData name="VÒNG SAU HÙNG" userId="S::22120118@student.hcmus.edu.vn::6467389b-cc2a-491b-bad8-82a1e3d4aacd" providerId="AD" clId="Web-{8B1CDDB5-151B-ADB1-7992-34658286A8D5}" dt="2025-01-13T05:02:50.767" v="472"/>
        <pc:sldMkLst>
          <pc:docMk/>
          <pc:sldMk cId="3599549608" sldId="342"/>
        </pc:sldMkLst>
        <pc:spChg chg="mod">
          <ac:chgData name="VÒNG SAU HÙNG" userId="S::22120118@student.hcmus.edu.vn::6467389b-cc2a-491b-bad8-82a1e3d4aacd" providerId="AD" clId="Web-{8B1CDDB5-151B-ADB1-7992-34658286A8D5}" dt="2025-01-13T04:57:12.739" v="415" actId="1076"/>
          <ac:spMkLst>
            <pc:docMk/>
            <pc:sldMk cId="3599549608" sldId="342"/>
            <ac:spMk id="2" creationId="{67FEA0D0-0D6F-B8FF-EE99-2BCD47E17A2F}"/>
          </ac:spMkLst>
        </pc:spChg>
      </pc:sldChg>
      <pc:sldChg chg="addSp delSp modSp add replId modNotes">
        <pc:chgData name="VÒNG SAU HÙNG" userId="S::22120118@student.hcmus.edu.vn::6467389b-cc2a-491b-bad8-82a1e3d4aacd" providerId="AD" clId="Web-{8B1CDDB5-151B-ADB1-7992-34658286A8D5}" dt="2025-01-13T05:10:05.127" v="539"/>
        <pc:sldMkLst>
          <pc:docMk/>
          <pc:sldMk cId="140554730" sldId="343"/>
        </pc:sldMkLst>
        <pc:spChg chg="mod">
          <ac:chgData name="VÒNG SAU HÙNG" userId="S::22120118@student.hcmus.edu.vn::6467389b-cc2a-491b-bad8-82a1e3d4aacd" providerId="AD" clId="Web-{8B1CDDB5-151B-ADB1-7992-34658286A8D5}" dt="2025-01-13T05:05:51.899" v="513" actId="20577"/>
          <ac:spMkLst>
            <pc:docMk/>
            <pc:sldMk cId="140554730" sldId="343"/>
            <ac:spMk id="2" creationId="{67FEA0D0-0D6F-B8FF-EE99-2BCD47E17A2F}"/>
          </ac:spMkLst>
        </pc:spChg>
        <pc:spChg chg="add del mod">
          <ac:chgData name="VÒNG SAU HÙNG" userId="S::22120118@student.hcmus.edu.vn::6467389b-cc2a-491b-bad8-82a1e3d4aacd" providerId="AD" clId="Web-{8B1CDDB5-151B-ADB1-7992-34658286A8D5}" dt="2025-01-13T05:08:57.859" v="536"/>
          <ac:spMkLst>
            <pc:docMk/>
            <pc:sldMk cId="140554730" sldId="343"/>
            <ac:spMk id="4" creationId="{8A12550C-EB8A-32DA-D331-D15702F8F3B1}"/>
          </ac:spMkLst>
        </pc:spChg>
        <pc:spChg chg="add del mod">
          <ac:chgData name="VÒNG SAU HÙNG" userId="S::22120118@student.hcmus.edu.vn::6467389b-cc2a-491b-bad8-82a1e3d4aacd" providerId="AD" clId="Web-{8B1CDDB5-151B-ADB1-7992-34658286A8D5}" dt="2025-01-13T05:08:57.859" v="535"/>
          <ac:spMkLst>
            <pc:docMk/>
            <pc:sldMk cId="140554730" sldId="343"/>
            <ac:spMk id="6" creationId="{E41009FB-36C0-20BA-DA29-13B2C76B3019}"/>
          </ac:spMkLst>
        </pc:spChg>
        <pc:spChg chg="add del mod">
          <ac:chgData name="VÒNG SAU HÙNG" userId="S::22120118@student.hcmus.edu.vn::6467389b-cc2a-491b-bad8-82a1e3d4aacd" providerId="AD" clId="Web-{8B1CDDB5-151B-ADB1-7992-34658286A8D5}" dt="2025-01-13T05:08:50.031" v="529"/>
          <ac:spMkLst>
            <pc:docMk/>
            <pc:sldMk cId="140554730" sldId="343"/>
            <ac:spMk id="8" creationId="{9E757022-3FD5-E4A9-889B-BD61AE92C5C3}"/>
          </ac:spMkLst>
        </pc:spChg>
        <pc:spChg chg="add del mod">
          <ac:chgData name="VÒNG SAU HÙNG" userId="S::22120118@student.hcmus.edu.vn::6467389b-cc2a-491b-bad8-82a1e3d4aacd" providerId="AD" clId="Web-{8B1CDDB5-151B-ADB1-7992-34658286A8D5}" dt="2025-01-13T05:08:57.859" v="534"/>
          <ac:spMkLst>
            <pc:docMk/>
            <pc:sldMk cId="140554730" sldId="343"/>
            <ac:spMk id="10" creationId="{9C363399-DDDD-EFD4-52E9-E91299B1F0AE}"/>
          </ac:spMkLst>
        </pc:spChg>
        <pc:spChg chg="add del mod">
          <ac:chgData name="VÒNG SAU HÙNG" userId="S::22120118@student.hcmus.edu.vn::6467389b-cc2a-491b-bad8-82a1e3d4aacd" providerId="AD" clId="Web-{8B1CDDB5-151B-ADB1-7992-34658286A8D5}" dt="2025-01-13T05:08:57.859" v="533"/>
          <ac:spMkLst>
            <pc:docMk/>
            <pc:sldMk cId="140554730" sldId="343"/>
            <ac:spMk id="12" creationId="{F5FFE7AA-5991-C3C4-FAB3-DAE9CA131B9E}"/>
          </ac:spMkLst>
        </pc:spChg>
        <pc:spChg chg="add del mod">
          <ac:chgData name="VÒNG SAU HÙNG" userId="S::22120118@student.hcmus.edu.vn::6467389b-cc2a-491b-bad8-82a1e3d4aacd" providerId="AD" clId="Web-{8B1CDDB5-151B-ADB1-7992-34658286A8D5}" dt="2025-01-13T05:09:00.844" v="538"/>
          <ac:spMkLst>
            <pc:docMk/>
            <pc:sldMk cId="140554730" sldId="343"/>
            <ac:spMk id="14" creationId="{8B406A0B-0558-C25B-E213-18895A9B563F}"/>
          </ac:spMkLst>
        </pc:spChg>
        <pc:spChg chg="del">
          <ac:chgData name="VÒNG SAU HÙNG" userId="S::22120118@student.hcmus.edu.vn::6467389b-cc2a-491b-bad8-82a1e3d4aacd" providerId="AD" clId="Web-{8B1CDDB5-151B-ADB1-7992-34658286A8D5}" dt="2025-01-13T05:08:45.765" v="527"/>
          <ac:spMkLst>
            <pc:docMk/>
            <pc:sldMk cId="140554730" sldId="343"/>
            <ac:spMk id="3499" creationId="{00000000-0000-0000-0000-000000000000}"/>
          </ac:spMkLst>
        </pc:spChg>
        <pc:spChg chg="del">
          <ac:chgData name="VÒNG SAU HÙNG" userId="S::22120118@student.hcmus.edu.vn::6467389b-cc2a-491b-bad8-82a1e3d4aacd" providerId="AD" clId="Web-{8B1CDDB5-151B-ADB1-7992-34658286A8D5}" dt="2025-01-13T05:08:44.515" v="526"/>
          <ac:spMkLst>
            <pc:docMk/>
            <pc:sldMk cId="140554730" sldId="343"/>
            <ac:spMk id="3500" creationId="{00000000-0000-0000-0000-000000000000}"/>
          </ac:spMkLst>
        </pc:spChg>
        <pc:spChg chg="del">
          <ac:chgData name="VÒNG SAU HÙNG" userId="S::22120118@student.hcmus.edu.vn::6467389b-cc2a-491b-bad8-82a1e3d4aacd" providerId="AD" clId="Web-{8B1CDDB5-151B-ADB1-7992-34658286A8D5}" dt="2025-01-13T05:08:31.561" v="517"/>
          <ac:spMkLst>
            <pc:docMk/>
            <pc:sldMk cId="140554730" sldId="343"/>
            <ac:spMk id="3501" creationId="{00000000-0000-0000-0000-000000000000}"/>
          </ac:spMkLst>
        </pc:spChg>
        <pc:spChg chg="del">
          <ac:chgData name="VÒNG SAU HÙNG" userId="S::22120118@student.hcmus.edu.vn::6467389b-cc2a-491b-bad8-82a1e3d4aacd" providerId="AD" clId="Web-{8B1CDDB5-151B-ADB1-7992-34658286A8D5}" dt="2025-01-13T05:08:30.093" v="516"/>
          <ac:spMkLst>
            <pc:docMk/>
            <pc:sldMk cId="140554730" sldId="343"/>
            <ac:spMk id="3502" creationId="{00000000-0000-0000-0000-000000000000}"/>
          </ac:spMkLst>
        </pc:spChg>
        <pc:spChg chg="del mod">
          <ac:chgData name="VÒNG SAU HÙNG" userId="S::22120118@student.hcmus.edu.vn::6467389b-cc2a-491b-bad8-82a1e3d4aacd" providerId="AD" clId="Web-{8B1CDDB5-151B-ADB1-7992-34658286A8D5}" dt="2025-01-13T05:08:39.452" v="523"/>
          <ac:spMkLst>
            <pc:docMk/>
            <pc:sldMk cId="140554730" sldId="343"/>
            <ac:spMk id="3503" creationId="{00000000-0000-0000-0000-000000000000}"/>
          </ac:spMkLst>
        </pc:spChg>
        <pc:spChg chg="del mod">
          <ac:chgData name="VÒNG SAU HÙNG" userId="S::22120118@student.hcmus.edu.vn::6467389b-cc2a-491b-bad8-82a1e3d4aacd" providerId="AD" clId="Web-{8B1CDDB5-151B-ADB1-7992-34658286A8D5}" dt="2025-01-13T05:08:37.265" v="520"/>
          <ac:spMkLst>
            <pc:docMk/>
            <pc:sldMk cId="140554730" sldId="343"/>
            <ac:spMk id="3504" creationId="{00000000-0000-0000-0000-000000000000}"/>
          </ac:spMkLst>
        </pc:spChg>
        <pc:spChg chg="del">
          <ac:chgData name="VÒNG SAU HÙNG" userId="S::22120118@student.hcmus.edu.vn::6467389b-cc2a-491b-bad8-82a1e3d4aacd" providerId="AD" clId="Web-{8B1CDDB5-151B-ADB1-7992-34658286A8D5}" dt="2025-01-13T05:08:41.687" v="524"/>
          <ac:spMkLst>
            <pc:docMk/>
            <pc:sldMk cId="140554730" sldId="343"/>
            <ac:spMk id="3505" creationId="{00000000-0000-0000-0000-000000000000}"/>
          </ac:spMkLst>
        </pc:spChg>
        <pc:spChg chg="del mod">
          <ac:chgData name="VÒNG SAU HÙNG" userId="S::22120118@student.hcmus.edu.vn::6467389b-cc2a-491b-bad8-82a1e3d4aacd" providerId="AD" clId="Web-{8B1CDDB5-151B-ADB1-7992-34658286A8D5}" dt="2025-01-13T05:08:52.468" v="531"/>
          <ac:spMkLst>
            <pc:docMk/>
            <pc:sldMk cId="140554730" sldId="343"/>
            <ac:spMk id="3506" creationId="{00000000-0000-0000-0000-000000000000}"/>
          </ac:spMkLst>
        </pc:spChg>
        <pc:spChg chg="del">
          <ac:chgData name="VÒNG SAU HÙNG" userId="S::22120118@student.hcmus.edu.vn::6467389b-cc2a-491b-bad8-82a1e3d4aacd" providerId="AD" clId="Web-{8B1CDDB5-151B-ADB1-7992-34658286A8D5}" dt="2025-01-13T05:08:56.471" v="532"/>
          <ac:spMkLst>
            <pc:docMk/>
            <pc:sldMk cId="140554730" sldId="343"/>
            <ac:spMk id="3507" creationId="{00000000-0000-0000-0000-000000000000}"/>
          </ac:spMkLst>
        </pc:spChg>
        <pc:spChg chg="del mod">
          <ac:chgData name="VÒNG SAU HÙNG" userId="S::22120118@student.hcmus.edu.vn::6467389b-cc2a-491b-bad8-82a1e3d4aacd" providerId="AD" clId="Web-{8B1CDDB5-151B-ADB1-7992-34658286A8D5}" dt="2025-01-13T05:08:48.843" v="528"/>
          <ac:spMkLst>
            <pc:docMk/>
            <pc:sldMk cId="140554730" sldId="343"/>
            <ac:spMk id="3508" creationId="{00000000-0000-0000-0000-000000000000}"/>
          </ac:spMkLst>
        </pc:spChg>
        <pc:grpChg chg="del">
          <ac:chgData name="VÒNG SAU HÙNG" userId="S::22120118@student.hcmus.edu.vn::6467389b-cc2a-491b-bad8-82a1e3d4aacd" providerId="AD" clId="Web-{8B1CDDB5-151B-ADB1-7992-34658286A8D5}" dt="2025-01-13T05:08:57.875" v="537"/>
          <ac:grpSpMkLst>
            <pc:docMk/>
            <pc:sldMk cId="140554730" sldId="343"/>
            <ac:grpSpMk id="15" creationId="{0CD1A501-C41F-4B56-987C-2F6699C76ED2}"/>
          </ac:grpSpMkLst>
        </pc:grpChg>
        <pc:picChg chg="add mod">
          <ac:chgData name="VÒNG SAU HÙNG" userId="S::22120118@student.hcmus.edu.vn::6467389b-cc2a-491b-bad8-82a1e3d4aacd" providerId="AD" clId="Web-{8B1CDDB5-151B-ADB1-7992-34658286A8D5}" dt="2025-01-13T05:10:05.127" v="539"/>
          <ac:picMkLst>
            <pc:docMk/>
            <pc:sldMk cId="140554730" sldId="343"/>
            <ac:picMk id="208" creationId="{213D34F9-46B5-455A-82F8-FEBC362FAF6E}"/>
          </ac:picMkLst>
        </pc:picChg>
      </pc:sldChg>
      <pc:sldChg chg="addSp delSp modSp add replId">
        <pc:chgData name="VÒNG SAU HÙNG" userId="S::22120118@student.hcmus.edu.vn::6467389b-cc2a-491b-bad8-82a1e3d4aacd" providerId="AD" clId="Web-{8B1CDDB5-151B-ADB1-7992-34658286A8D5}" dt="2025-01-13T05:14:43.403" v="542"/>
        <pc:sldMkLst>
          <pc:docMk/>
          <pc:sldMk cId="2034009108" sldId="344"/>
        </pc:sldMkLst>
        <pc:picChg chg="add mod">
          <ac:chgData name="VÒNG SAU HÙNG" userId="S::22120118@student.hcmus.edu.vn::6467389b-cc2a-491b-bad8-82a1e3d4aacd" providerId="AD" clId="Web-{8B1CDDB5-151B-ADB1-7992-34658286A8D5}" dt="2025-01-13T05:14:43.403" v="542"/>
          <ac:picMkLst>
            <pc:docMk/>
            <pc:sldMk cId="2034009108" sldId="344"/>
            <ac:picMk id="3" creationId="{85593152-295E-7135-855E-0F6AA2C8D4FE}"/>
          </ac:picMkLst>
        </pc:picChg>
        <pc:picChg chg="del">
          <ac:chgData name="VÒNG SAU HÙNG" userId="S::22120118@student.hcmus.edu.vn::6467389b-cc2a-491b-bad8-82a1e3d4aacd" providerId="AD" clId="Web-{8B1CDDB5-151B-ADB1-7992-34658286A8D5}" dt="2025-01-13T05:14:41.294" v="541"/>
          <ac:picMkLst>
            <pc:docMk/>
            <pc:sldMk cId="2034009108" sldId="344"/>
            <ac:picMk id="208" creationId="{213D34F9-46B5-455A-82F8-FEBC362FAF6E}"/>
          </ac:picMkLst>
        </pc:picChg>
      </pc:sldChg>
      <pc:sldChg chg="addSp delSp modSp add replId">
        <pc:chgData name="VÒNG SAU HÙNG" userId="S::22120118@student.hcmus.edu.vn::6467389b-cc2a-491b-bad8-82a1e3d4aacd" providerId="AD" clId="Web-{8B1CDDB5-151B-ADB1-7992-34658286A8D5}" dt="2025-01-13T05:15:44.234" v="545"/>
        <pc:sldMkLst>
          <pc:docMk/>
          <pc:sldMk cId="2417149452" sldId="345"/>
        </pc:sldMkLst>
        <pc:picChg chg="del">
          <ac:chgData name="VÒNG SAU HÙNG" userId="S::22120118@student.hcmus.edu.vn::6467389b-cc2a-491b-bad8-82a1e3d4aacd" providerId="AD" clId="Web-{8B1CDDB5-151B-ADB1-7992-34658286A8D5}" dt="2025-01-13T05:15:42.406" v="544"/>
          <ac:picMkLst>
            <pc:docMk/>
            <pc:sldMk cId="2417149452" sldId="345"/>
            <ac:picMk id="3" creationId="{85593152-295E-7135-855E-0F6AA2C8D4FE}"/>
          </ac:picMkLst>
        </pc:picChg>
        <pc:picChg chg="add mod">
          <ac:chgData name="VÒNG SAU HÙNG" userId="S::22120118@student.hcmus.edu.vn::6467389b-cc2a-491b-bad8-82a1e3d4aacd" providerId="AD" clId="Web-{8B1CDDB5-151B-ADB1-7992-34658286A8D5}" dt="2025-01-13T05:15:44.234" v="545"/>
          <ac:picMkLst>
            <pc:docMk/>
            <pc:sldMk cId="2417149452" sldId="345"/>
            <ac:picMk id="4" creationId="{44A4C8E2-CA8B-4770-36FC-84B769358616}"/>
          </ac:picMkLst>
        </pc:picChg>
      </pc:sldChg>
    </pc:docChg>
  </pc:docChgLst>
  <pc:docChgLst>
    <pc:chgData name="LÊ CAO TUẤN VŨ" userId="S::22120436@student.hcmus.edu.vn::518070bf-486e-4a5b-89b9-c50012781868" providerId="AD" clId="Web-{3D8CBD49-40F9-A1A8-C9CD-6642D30EC158}"/>
    <pc:docChg chg="modSld">
      <pc:chgData name="LÊ CAO TUẤN VŨ" userId="S::22120436@student.hcmus.edu.vn::518070bf-486e-4a5b-89b9-c50012781868" providerId="AD" clId="Web-{3D8CBD49-40F9-A1A8-C9CD-6642D30EC158}" dt="2025-01-13T15:08:56.220" v="139" actId="1076"/>
      <pc:docMkLst>
        <pc:docMk/>
      </pc:docMkLst>
      <pc:sldChg chg="delSp modSp">
        <pc:chgData name="LÊ CAO TUẤN VŨ" userId="S::22120436@student.hcmus.edu.vn::518070bf-486e-4a5b-89b9-c50012781868" providerId="AD" clId="Web-{3D8CBD49-40F9-A1A8-C9CD-6642D30EC158}" dt="2025-01-13T14:10:11.191" v="37" actId="1076"/>
        <pc:sldMkLst>
          <pc:docMk/>
          <pc:sldMk cId="0" sldId="260"/>
        </pc:sldMkLst>
        <pc:spChg chg="del mod">
          <ac:chgData name="LÊ CAO TUẤN VŨ" userId="S::22120436@student.hcmus.edu.vn::518070bf-486e-4a5b-89b9-c50012781868" providerId="AD" clId="Web-{3D8CBD49-40F9-A1A8-C9CD-6642D30EC158}" dt="2025-01-13T14:09:45.612" v="32"/>
          <ac:spMkLst>
            <pc:docMk/>
            <pc:sldMk cId="0" sldId="260"/>
            <ac:spMk id="7" creationId="{47FC745A-E8EA-4DEF-8CC0-635FA6446023}"/>
          </ac:spMkLst>
        </pc:spChg>
        <pc:spChg chg="del mod">
          <ac:chgData name="LÊ CAO TUẤN VŨ" userId="S::22120436@student.hcmus.edu.vn::518070bf-486e-4a5b-89b9-c50012781868" providerId="AD" clId="Web-{3D8CBD49-40F9-A1A8-C9CD-6642D30EC158}" dt="2025-01-13T14:09:38.721" v="29"/>
          <ac:spMkLst>
            <pc:docMk/>
            <pc:sldMk cId="0" sldId="260"/>
            <ac:spMk id="8" creationId="{CFD1937D-0901-481F-A023-D8AE14BFECD5}"/>
          </ac:spMkLst>
        </pc:spChg>
        <pc:spChg chg="mod">
          <ac:chgData name="LÊ CAO TUẤN VŨ" userId="S::22120436@student.hcmus.edu.vn::518070bf-486e-4a5b-89b9-c50012781868" providerId="AD" clId="Web-{3D8CBD49-40F9-A1A8-C9CD-6642D30EC158}" dt="2025-01-13T14:10:03.175" v="36" actId="1076"/>
          <ac:spMkLst>
            <pc:docMk/>
            <pc:sldMk cId="0" sldId="260"/>
            <ac:spMk id="25" creationId="{77E7347F-9FEC-4AFA-B387-A7850C9E9BB5}"/>
          </ac:spMkLst>
        </pc:spChg>
        <pc:spChg chg="mod">
          <ac:chgData name="LÊ CAO TUẤN VŨ" userId="S::22120436@student.hcmus.edu.vn::518070bf-486e-4a5b-89b9-c50012781868" providerId="AD" clId="Web-{3D8CBD49-40F9-A1A8-C9CD-6642D30EC158}" dt="2025-01-13T14:10:11.191" v="37" actId="1076"/>
          <ac:spMkLst>
            <pc:docMk/>
            <pc:sldMk cId="0" sldId="260"/>
            <ac:spMk id="27" creationId="{C812C9D6-3900-4C7F-A43A-F8C8395FE439}"/>
          </ac:spMkLst>
        </pc:spChg>
        <pc:cxnChg chg="del">
          <ac:chgData name="LÊ CAO TUẤN VŨ" userId="S::22120436@student.hcmus.edu.vn::518070bf-486e-4a5b-89b9-c50012781868" providerId="AD" clId="Web-{3D8CBD49-40F9-A1A8-C9CD-6642D30EC158}" dt="2025-01-13T14:09:51.143" v="33"/>
          <ac:cxnSpMkLst>
            <pc:docMk/>
            <pc:sldMk cId="0" sldId="260"/>
            <ac:cxnSpMk id="5" creationId="{B82038C2-F9F1-4E7A-9855-2FD14D05178E}"/>
          </ac:cxnSpMkLst>
        </pc:cxnChg>
      </pc:sldChg>
      <pc:sldChg chg="addSp delSp modSp">
        <pc:chgData name="LÊ CAO TUẤN VŨ" userId="S::22120436@student.hcmus.edu.vn::518070bf-486e-4a5b-89b9-c50012781868" providerId="AD" clId="Web-{3D8CBD49-40F9-A1A8-C9CD-6642D30EC158}" dt="2025-01-13T15:08:56.220" v="139" actId="1076"/>
        <pc:sldMkLst>
          <pc:docMk/>
          <pc:sldMk cId="3826111311" sldId="267"/>
        </pc:sldMkLst>
        <pc:spChg chg="del mod">
          <ac:chgData name="LÊ CAO TUẤN VŨ" userId="S::22120436@student.hcmus.edu.vn::518070bf-486e-4a5b-89b9-c50012781868" providerId="AD" clId="Web-{3D8CBD49-40F9-A1A8-C9CD-6642D30EC158}" dt="2025-01-13T15:06:28.935" v="103"/>
          <ac:spMkLst>
            <pc:docMk/>
            <pc:sldMk cId="3826111311" sldId="267"/>
            <ac:spMk id="278" creationId="{93AF7A13-21C7-49B1-B841-30A137431DB8}"/>
          </ac:spMkLst>
        </pc:spChg>
        <pc:spChg chg="mod">
          <ac:chgData name="LÊ CAO TUẤN VŨ" userId="S::22120436@student.hcmus.edu.vn::518070bf-486e-4a5b-89b9-c50012781868" providerId="AD" clId="Web-{3D8CBD49-40F9-A1A8-C9CD-6642D30EC158}" dt="2025-01-13T15:08:42.376" v="135" actId="20577"/>
          <ac:spMkLst>
            <pc:docMk/>
            <pc:sldMk cId="3826111311" sldId="267"/>
            <ac:spMk id="279" creationId="{967B9947-02EC-479E-A8EF-E5745A4AA6B2}"/>
          </ac:spMkLst>
        </pc:spChg>
        <pc:spChg chg="mod">
          <ac:chgData name="LÊ CAO TUẤN VŨ" userId="S::22120436@student.hcmus.edu.vn::518070bf-486e-4a5b-89b9-c50012781868" providerId="AD" clId="Web-{3D8CBD49-40F9-A1A8-C9CD-6642D30EC158}" dt="2025-01-13T15:07:59.718" v="108" actId="20577"/>
          <ac:spMkLst>
            <pc:docMk/>
            <pc:sldMk cId="3826111311" sldId="267"/>
            <ac:spMk id="2342" creationId="{00000000-0000-0000-0000-000000000000}"/>
          </ac:spMkLst>
        </pc:spChg>
        <pc:grpChg chg="del">
          <ac:chgData name="LÊ CAO TUẤN VŨ" userId="S::22120436@student.hcmus.edu.vn::518070bf-486e-4a5b-89b9-c50012781868" providerId="AD" clId="Web-{3D8CBD49-40F9-A1A8-C9CD-6642D30EC158}" dt="2025-01-13T15:06:15.606" v="101"/>
          <ac:grpSpMkLst>
            <pc:docMk/>
            <pc:sldMk cId="3826111311" sldId="267"/>
            <ac:grpSpMk id="9" creationId="{35914A60-C783-446D-83E0-CA0C24230C8C}"/>
          </ac:grpSpMkLst>
        </pc:grpChg>
        <pc:picChg chg="add mod">
          <ac:chgData name="LÊ CAO TUẤN VŨ" userId="S::22120436@student.hcmus.edu.vn::518070bf-486e-4a5b-89b9-c50012781868" providerId="AD" clId="Web-{3D8CBD49-40F9-A1A8-C9CD-6642D30EC158}" dt="2025-01-13T15:08:56.220" v="139" actId="1076"/>
          <ac:picMkLst>
            <pc:docMk/>
            <pc:sldMk cId="3826111311" sldId="267"/>
            <ac:picMk id="2" creationId="{7BE600DA-E562-11CE-A647-34E9D3812E74}"/>
          </ac:picMkLst>
        </pc:picChg>
        <pc:picChg chg="del mod">
          <ac:chgData name="LÊ CAO TUẤN VŨ" userId="S::22120436@student.hcmus.edu.vn::518070bf-486e-4a5b-89b9-c50012781868" providerId="AD" clId="Web-{3D8CBD49-40F9-A1A8-C9CD-6642D30EC158}" dt="2025-01-13T15:08:48.298" v="136"/>
          <ac:picMkLst>
            <pc:docMk/>
            <pc:sldMk cId="3826111311" sldId="267"/>
            <ac:picMk id="11" creationId="{4014F7C8-47D1-4EF4-83F8-C49967006425}"/>
          </ac:picMkLst>
        </pc:picChg>
      </pc:sldChg>
      <pc:sldChg chg="delSp modSp">
        <pc:chgData name="LÊ CAO TUẤN VŨ" userId="S::22120436@student.hcmus.edu.vn::518070bf-486e-4a5b-89b9-c50012781868" providerId="AD" clId="Web-{3D8CBD49-40F9-A1A8-C9CD-6642D30EC158}" dt="2025-01-13T14:26:08.880" v="94" actId="20577"/>
        <pc:sldMkLst>
          <pc:docMk/>
          <pc:sldMk cId="0" sldId="280"/>
        </pc:sldMkLst>
        <pc:spChg chg="mod">
          <ac:chgData name="LÊ CAO TUẤN VŨ" userId="S::22120436@student.hcmus.edu.vn::518070bf-486e-4a5b-89b9-c50012781868" providerId="AD" clId="Web-{3D8CBD49-40F9-A1A8-C9CD-6642D30EC158}" dt="2025-01-13T14:15:37.671" v="56" actId="20577"/>
          <ac:spMkLst>
            <pc:docMk/>
            <pc:sldMk cId="0" sldId="280"/>
            <ac:spMk id="28" creationId="{C742AA65-E9D0-4DF0-B5AF-B210EB41D4B5}"/>
          </ac:spMkLst>
        </pc:spChg>
        <pc:spChg chg="mod">
          <ac:chgData name="LÊ CAO TUẤN VŨ" userId="S::22120436@student.hcmus.edu.vn::518070bf-486e-4a5b-89b9-c50012781868" providerId="AD" clId="Web-{3D8CBD49-40F9-A1A8-C9CD-6642D30EC158}" dt="2025-01-13T14:17:15.314" v="85" actId="1076"/>
          <ac:spMkLst>
            <pc:docMk/>
            <pc:sldMk cId="0" sldId="280"/>
            <ac:spMk id="30" creationId="{895F5A66-EB35-402C-A3C6-934FBE086682}"/>
          </ac:spMkLst>
        </pc:spChg>
        <pc:spChg chg="mod">
          <ac:chgData name="LÊ CAO TUẤN VŨ" userId="S::22120436@student.hcmus.edu.vn::518070bf-486e-4a5b-89b9-c50012781868" providerId="AD" clId="Web-{3D8CBD49-40F9-A1A8-C9CD-6642D30EC158}" dt="2025-01-13T14:17:19.940" v="86" actId="1076"/>
          <ac:spMkLst>
            <pc:docMk/>
            <pc:sldMk cId="0" sldId="280"/>
            <ac:spMk id="31" creationId="{075E6F49-BCA6-47AD-9E51-E8261E7037CF}"/>
          </ac:spMkLst>
        </pc:spChg>
        <pc:spChg chg="del">
          <ac:chgData name="LÊ CAO TUẤN VŨ" userId="S::22120436@student.hcmus.edu.vn::518070bf-486e-4a5b-89b9-c50012781868" providerId="AD" clId="Web-{3D8CBD49-40F9-A1A8-C9CD-6642D30EC158}" dt="2025-01-13T14:16:42.720" v="80"/>
          <ac:spMkLst>
            <pc:docMk/>
            <pc:sldMk cId="0" sldId="280"/>
            <ac:spMk id="32" creationId="{5BB91DF6-1AC8-45A8-8F43-BC331B163C3E}"/>
          </ac:spMkLst>
        </pc:spChg>
        <pc:spChg chg="mod">
          <ac:chgData name="LÊ CAO TUẤN VŨ" userId="S::22120436@student.hcmus.edu.vn::518070bf-486e-4a5b-89b9-c50012781868" providerId="AD" clId="Web-{3D8CBD49-40F9-A1A8-C9CD-6642D30EC158}" dt="2025-01-13T14:17:43.487" v="92" actId="1076"/>
          <ac:spMkLst>
            <pc:docMk/>
            <pc:sldMk cId="0" sldId="280"/>
            <ac:spMk id="33" creationId="{B7E870DE-F3A5-42E9-B2E1-58D5E69C37D7}"/>
          </ac:spMkLst>
        </pc:spChg>
        <pc:spChg chg="mod">
          <ac:chgData name="LÊ CAO TUẤN VŨ" userId="S::22120436@student.hcmus.edu.vn::518070bf-486e-4a5b-89b9-c50012781868" providerId="AD" clId="Web-{3D8CBD49-40F9-A1A8-C9CD-6642D30EC158}" dt="2025-01-13T14:17:37.893" v="91" actId="1076"/>
          <ac:spMkLst>
            <pc:docMk/>
            <pc:sldMk cId="0" sldId="280"/>
            <ac:spMk id="34" creationId="{14D70C38-ED01-46E7-9469-4594F3FBAB03}"/>
          </ac:spMkLst>
        </pc:spChg>
        <pc:spChg chg="mod">
          <ac:chgData name="LÊ CAO TUẤN VŨ" userId="S::22120436@student.hcmus.edu.vn::518070bf-486e-4a5b-89b9-c50012781868" providerId="AD" clId="Web-{3D8CBD49-40F9-A1A8-C9CD-6642D30EC158}" dt="2025-01-13T14:15:29.311" v="46" actId="20577"/>
          <ac:spMkLst>
            <pc:docMk/>
            <pc:sldMk cId="0" sldId="280"/>
            <ac:spMk id="3468" creationId="{00000000-0000-0000-0000-000000000000}"/>
          </ac:spMkLst>
        </pc:spChg>
        <pc:spChg chg="mod">
          <ac:chgData name="LÊ CAO TUẤN VŨ" userId="S::22120436@student.hcmus.edu.vn::518070bf-486e-4a5b-89b9-c50012781868" providerId="AD" clId="Web-{3D8CBD49-40F9-A1A8-C9CD-6642D30EC158}" dt="2025-01-13T14:26:08.880" v="94" actId="20577"/>
          <ac:spMkLst>
            <pc:docMk/>
            <pc:sldMk cId="0" sldId="280"/>
            <ac:spMk id="3470" creationId="{00000000-0000-0000-0000-000000000000}"/>
          </ac:spMkLst>
        </pc:spChg>
        <pc:spChg chg="mod">
          <ac:chgData name="LÊ CAO TUẤN VŨ" userId="S::22120436@student.hcmus.edu.vn::518070bf-486e-4a5b-89b9-c50012781868" providerId="AD" clId="Web-{3D8CBD49-40F9-A1A8-C9CD-6642D30EC158}" dt="2025-01-13T14:15:44.358" v="60" actId="20577"/>
          <ac:spMkLst>
            <pc:docMk/>
            <pc:sldMk cId="0" sldId="280"/>
            <ac:spMk id="3472" creationId="{00000000-0000-0000-0000-000000000000}"/>
          </ac:spMkLst>
        </pc:spChg>
        <pc:spChg chg="mod">
          <ac:chgData name="LÊ CAO TUẤN VŨ" userId="S::22120436@student.hcmus.edu.vn::518070bf-486e-4a5b-89b9-c50012781868" providerId="AD" clId="Web-{3D8CBD49-40F9-A1A8-C9CD-6642D30EC158}" dt="2025-01-13T14:15:58.546" v="65" actId="20577"/>
          <ac:spMkLst>
            <pc:docMk/>
            <pc:sldMk cId="0" sldId="280"/>
            <ac:spMk id="3473" creationId="{00000000-0000-0000-0000-000000000000}"/>
          </ac:spMkLst>
        </pc:spChg>
        <pc:spChg chg="del mod">
          <ac:chgData name="LÊ CAO TUẤN VŨ" userId="S::22120436@student.hcmus.edu.vn::518070bf-486e-4a5b-89b9-c50012781868" providerId="AD" clId="Web-{3D8CBD49-40F9-A1A8-C9CD-6642D30EC158}" dt="2025-01-13T14:17:07.986" v="84"/>
          <ac:spMkLst>
            <pc:docMk/>
            <pc:sldMk cId="0" sldId="280"/>
            <ac:spMk id="3474" creationId="{00000000-0000-0000-0000-000000000000}"/>
          </ac:spMkLst>
        </pc:spChg>
        <pc:spChg chg="del mod">
          <ac:chgData name="LÊ CAO TUẤN VŨ" userId="S::22120436@student.hcmus.edu.vn::518070bf-486e-4a5b-89b9-c50012781868" providerId="AD" clId="Web-{3D8CBD49-40F9-A1A8-C9CD-6642D30EC158}" dt="2025-01-13T14:16:02.218" v="67"/>
          <ac:spMkLst>
            <pc:docMk/>
            <pc:sldMk cId="0" sldId="280"/>
            <ac:spMk id="3475" creationId="{00000000-0000-0000-0000-000000000000}"/>
          </ac:spMkLst>
        </pc:spChg>
      </pc:sldChg>
      <pc:sldChg chg="addSp delSp modSp">
        <pc:chgData name="LÊ CAO TUẤN VŨ" userId="S::22120436@student.hcmus.edu.vn::518070bf-486e-4a5b-89b9-c50012781868" providerId="AD" clId="Web-{3D8CBD49-40F9-A1A8-C9CD-6642D30EC158}" dt="2025-01-13T15:05:44.856" v="100"/>
        <pc:sldMkLst>
          <pc:docMk/>
          <pc:sldMk cId="781242863" sldId="318"/>
        </pc:sldMkLst>
        <pc:picChg chg="add del mod">
          <ac:chgData name="LÊ CAO TUẤN VŨ" userId="S::22120436@student.hcmus.edu.vn::518070bf-486e-4a5b-89b9-c50012781868" providerId="AD" clId="Web-{3D8CBD49-40F9-A1A8-C9CD-6642D30EC158}" dt="2025-01-13T14:52:37.211" v="97"/>
          <ac:picMkLst>
            <pc:docMk/>
            <pc:sldMk cId="781242863" sldId="318"/>
            <ac:picMk id="2" creationId="{F3849492-8CA6-6E87-2B04-DE81457A1C82}"/>
          </ac:picMkLst>
        </pc:picChg>
        <pc:picChg chg="add mod">
          <ac:chgData name="LÊ CAO TUẤN VŨ" userId="S::22120436@student.hcmus.edu.vn::518070bf-486e-4a5b-89b9-c50012781868" providerId="AD" clId="Web-{3D8CBD49-40F9-A1A8-C9CD-6642D30EC158}" dt="2025-01-13T15:05:44.856" v="100"/>
          <ac:picMkLst>
            <pc:docMk/>
            <pc:sldMk cId="781242863" sldId="318"/>
            <ac:picMk id="3" creationId="{AF14E608-1F8D-C911-A172-DB47AF0491A5}"/>
          </ac:picMkLst>
        </pc:picChg>
        <pc:picChg chg="del">
          <ac:chgData name="LÊ CAO TUẤN VŨ" userId="S::22120436@student.hcmus.edu.vn::518070bf-486e-4a5b-89b9-c50012781868" providerId="AD" clId="Web-{3D8CBD49-40F9-A1A8-C9CD-6642D30EC158}" dt="2025-01-13T14:52:10.367" v="95"/>
          <ac:picMkLst>
            <pc:docMk/>
            <pc:sldMk cId="781242863" sldId="318"/>
            <ac:picMk id="5" creationId="{1146EA84-C49E-4733-B6ED-69CEB5533900}"/>
          </ac:picMkLst>
        </pc:picChg>
      </pc:sldChg>
      <pc:sldChg chg="modSp">
        <pc:chgData name="LÊ CAO TUẤN VŨ" userId="S::22120436@student.hcmus.edu.vn::518070bf-486e-4a5b-89b9-c50012781868" providerId="AD" clId="Web-{3D8CBD49-40F9-A1A8-C9CD-6642D30EC158}" dt="2025-01-13T14:08:35.860" v="9" actId="20577"/>
        <pc:sldMkLst>
          <pc:docMk/>
          <pc:sldMk cId="723156677" sldId="338"/>
        </pc:sldMkLst>
        <pc:spChg chg="mod">
          <ac:chgData name="LÊ CAO TUẤN VŨ" userId="S::22120436@student.hcmus.edu.vn::518070bf-486e-4a5b-89b9-c50012781868" providerId="AD" clId="Web-{3D8CBD49-40F9-A1A8-C9CD-6642D30EC158}" dt="2025-01-13T14:08:35.860" v="9" actId="20577"/>
          <ac:spMkLst>
            <pc:docMk/>
            <pc:sldMk cId="723156677" sldId="338"/>
            <ac:spMk id="11" creationId="{C565D62E-9990-456D-8FAC-08900F684373}"/>
          </ac:spMkLst>
        </pc:spChg>
      </pc:sldChg>
      <pc:sldChg chg="delSp delAnim">
        <pc:chgData name="LÊ CAO TUẤN VŨ" userId="S::22120436@student.hcmus.edu.vn::518070bf-486e-4a5b-89b9-c50012781868" providerId="AD" clId="Web-{3D8CBD49-40F9-A1A8-C9CD-6642D30EC158}" dt="2025-01-13T14:10:27.879" v="38"/>
        <pc:sldMkLst>
          <pc:docMk/>
          <pc:sldMk cId="3731489077" sldId="339"/>
        </pc:sldMkLst>
        <pc:picChg chg="del">
          <ac:chgData name="LÊ CAO TUẤN VŨ" userId="S::22120436@student.hcmus.edu.vn::518070bf-486e-4a5b-89b9-c50012781868" providerId="AD" clId="Web-{3D8CBD49-40F9-A1A8-C9CD-6642D30EC158}" dt="2025-01-13T14:10:27.879" v="38"/>
          <ac:picMkLst>
            <pc:docMk/>
            <pc:sldMk cId="3731489077" sldId="339"/>
            <ac:picMk id="3" creationId="{EC7B41BF-0C94-4662-BEF7-548581483A2B}"/>
          </ac:picMkLst>
        </pc:picChg>
      </pc:sldChg>
    </pc:docChg>
  </pc:docChgLst>
  <pc:docChgLst>
    <pc:chgData name="HUỲNH THỊ KIM TUYỀN" userId="S::22120416@student.hcmus.edu.vn::a2c1c6f6-8d66-4671-8c43-06113c663f13" providerId="AD" clId="Web-{B9F04F47-83C6-72F4-0CBB-E12B27E791E2}"/>
    <pc:docChg chg="modSld sldOrd">
      <pc:chgData name="HUỲNH THỊ KIM TUYỀN" userId="S::22120416@student.hcmus.edu.vn::a2c1c6f6-8d66-4671-8c43-06113c663f13" providerId="AD" clId="Web-{B9F04F47-83C6-72F4-0CBB-E12B27E791E2}" dt="2025-01-14T03:00:11.448" v="69" actId="20577"/>
      <pc:docMkLst>
        <pc:docMk/>
      </pc:docMkLst>
      <pc:sldChg chg="modSp">
        <pc:chgData name="HUỲNH THỊ KIM TUYỀN" userId="S::22120416@student.hcmus.edu.vn::a2c1c6f6-8d66-4671-8c43-06113c663f13" providerId="AD" clId="Web-{B9F04F47-83C6-72F4-0CBB-E12B27E791E2}" dt="2025-01-14T01:36:54.626" v="26" actId="20577"/>
        <pc:sldMkLst>
          <pc:docMk/>
          <pc:sldMk cId="0" sldId="260"/>
        </pc:sldMkLst>
        <pc:spChg chg="mod">
          <ac:chgData name="HUỲNH THỊ KIM TUYỀN" userId="S::22120416@student.hcmus.edu.vn::a2c1c6f6-8d66-4671-8c43-06113c663f13" providerId="AD" clId="Web-{B9F04F47-83C6-72F4-0CBB-E12B27E791E2}" dt="2025-01-14T01:36:54.626" v="26" actId="20577"/>
          <ac:spMkLst>
            <pc:docMk/>
            <pc:sldMk cId="0" sldId="260"/>
            <ac:spMk id="27" creationId="{C812C9D6-3900-4C7F-A43A-F8C8395FE439}"/>
          </ac:spMkLst>
        </pc:spChg>
      </pc:sldChg>
      <pc:sldChg chg="modSp addAnim delAnim">
        <pc:chgData name="HUỲNH THỊ KIM TUYỀN" userId="S::22120416@student.hcmus.edu.vn::a2c1c6f6-8d66-4671-8c43-06113c663f13" providerId="AD" clId="Web-{B9F04F47-83C6-72F4-0CBB-E12B27E791E2}" dt="2025-01-14T03:00:11.448" v="69" actId="20577"/>
        <pc:sldMkLst>
          <pc:docMk/>
          <pc:sldMk cId="0" sldId="262"/>
        </pc:sldMkLst>
        <pc:spChg chg="mod">
          <ac:chgData name="HUỲNH THỊ KIM TUYỀN" userId="S::22120416@student.hcmus.edu.vn::a2c1c6f6-8d66-4671-8c43-06113c663f13" providerId="AD" clId="Web-{B9F04F47-83C6-72F4-0CBB-E12B27E791E2}" dt="2025-01-14T02:59:38.275" v="65" actId="20577"/>
          <ac:spMkLst>
            <pc:docMk/>
            <pc:sldMk cId="0" sldId="262"/>
            <ac:spMk id="2225" creationId="{00000000-0000-0000-0000-000000000000}"/>
          </ac:spMkLst>
        </pc:spChg>
        <pc:spChg chg="mod">
          <ac:chgData name="HUỲNH THỊ KIM TUYỀN" userId="S::22120416@student.hcmus.edu.vn::a2c1c6f6-8d66-4671-8c43-06113c663f13" providerId="AD" clId="Web-{B9F04F47-83C6-72F4-0CBB-E12B27E791E2}" dt="2025-01-14T02:59:22.571" v="49" actId="20577"/>
          <ac:spMkLst>
            <pc:docMk/>
            <pc:sldMk cId="0" sldId="262"/>
            <ac:spMk id="2233" creationId="{00000000-0000-0000-0000-000000000000}"/>
          </ac:spMkLst>
        </pc:spChg>
        <pc:spChg chg="mod">
          <ac:chgData name="HUỲNH THỊ KIM TUYỀN" userId="S::22120416@student.hcmus.edu.vn::a2c1c6f6-8d66-4671-8c43-06113c663f13" providerId="AD" clId="Web-{B9F04F47-83C6-72F4-0CBB-E12B27E791E2}" dt="2025-01-14T03:00:11.448" v="69" actId="20577"/>
          <ac:spMkLst>
            <pc:docMk/>
            <pc:sldMk cId="0" sldId="262"/>
            <ac:spMk id="2234" creationId="{00000000-0000-0000-0000-000000000000}"/>
          </ac:spMkLst>
        </pc:spChg>
      </pc:sldChg>
      <pc:sldChg chg="ord">
        <pc:chgData name="HUỲNH THỊ KIM TUYỀN" userId="S::22120416@student.hcmus.edu.vn::a2c1c6f6-8d66-4671-8c43-06113c663f13" providerId="AD" clId="Web-{B9F04F47-83C6-72F4-0CBB-E12B27E791E2}" dt="2025-01-14T00:25:29.942" v="1"/>
        <pc:sldMkLst>
          <pc:docMk/>
          <pc:sldMk cId="3826111311" sldId="267"/>
        </pc:sldMkLst>
      </pc:sldChg>
      <pc:sldChg chg="delSp">
        <pc:chgData name="HUỲNH THỊ KIM TUYỀN" userId="S::22120416@student.hcmus.edu.vn::a2c1c6f6-8d66-4671-8c43-06113c663f13" providerId="AD" clId="Web-{B9F04F47-83C6-72F4-0CBB-E12B27E791E2}" dt="2025-01-14T01:37:20.471" v="27"/>
        <pc:sldMkLst>
          <pc:docMk/>
          <pc:sldMk cId="0" sldId="280"/>
        </pc:sldMkLst>
        <pc:spChg chg="del">
          <ac:chgData name="HUỲNH THỊ KIM TUYỀN" userId="S::22120416@student.hcmus.edu.vn::a2c1c6f6-8d66-4671-8c43-06113c663f13" providerId="AD" clId="Web-{B9F04F47-83C6-72F4-0CBB-E12B27E791E2}" dt="2025-01-14T01:37:20.471" v="27"/>
          <ac:spMkLst>
            <pc:docMk/>
            <pc:sldMk cId="0" sldId="280"/>
            <ac:spMk id="3473" creationId="{00000000-0000-0000-0000-000000000000}"/>
          </ac:spMkLst>
        </pc:spChg>
      </pc:sldChg>
      <pc:sldChg chg="modSp">
        <pc:chgData name="HUỲNH THỊ KIM TUYỀN" userId="S::22120416@student.hcmus.edu.vn::a2c1c6f6-8d66-4671-8c43-06113c663f13" providerId="AD" clId="Web-{B9F04F47-83C6-72F4-0CBB-E12B27E791E2}" dt="2025-01-14T01:30:38.095" v="18" actId="20577"/>
        <pc:sldMkLst>
          <pc:docMk/>
          <pc:sldMk cId="3416951079" sldId="307"/>
        </pc:sldMkLst>
        <pc:spChg chg="mod">
          <ac:chgData name="HUỲNH THỊ KIM TUYỀN" userId="S::22120416@student.hcmus.edu.vn::a2c1c6f6-8d66-4671-8c43-06113c663f13" providerId="AD" clId="Web-{B9F04F47-83C6-72F4-0CBB-E12B27E791E2}" dt="2025-01-14T01:30:38.095" v="18" actId="20577"/>
          <ac:spMkLst>
            <pc:docMk/>
            <pc:sldMk cId="3416951079" sldId="307"/>
            <ac:spMk id="2199" creationId="{00000000-0000-0000-0000-000000000000}"/>
          </ac:spMkLst>
        </pc:spChg>
      </pc:sldChg>
      <pc:sldChg chg="modSp">
        <pc:chgData name="HUỲNH THỊ KIM TUYỀN" userId="S::22120416@student.hcmus.edu.vn::a2c1c6f6-8d66-4671-8c43-06113c663f13" providerId="AD" clId="Web-{B9F04F47-83C6-72F4-0CBB-E12B27E791E2}" dt="2025-01-14T02:00:36.806" v="36" actId="1076"/>
        <pc:sldMkLst>
          <pc:docMk/>
          <pc:sldMk cId="2736766725" sldId="317"/>
        </pc:sldMkLst>
        <pc:spChg chg="mod">
          <ac:chgData name="HUỲNH THỊ KIM TUYỀN" userId="S::22120416@student.hcmus.edu.vn::a2c1c6f6-8d66-4671-8c43-06113c663f13" providerId="AD" clId="Web-{B9F04F47-83C6-72F4-0CBB-E12B27E791E2}" dt="2025-01-14T02:00:36.806" v="36" actId="1076"/>
          <ac:spMkLst>
            <pc:docMk/>
            <pc:sldMk cId="2736766725" sldId="317"/>
            <ac:spMk id="2226" creationId="{00000000-0000-0000-0000-000000000000}"/>
          </ac:spMkLst>
        </pc:spChg>
      </pc:sldChg>
      <pc:sldChg chg="addSp delSp modSp">
        <pc:chgData name="HUỲNH THỊ KIM TUYỀN" userId="S::22120416@student.hcmus.edu.vn::a2c1c6f6-8d66-4671-8c43-06113c663f13" providerId="AD" clId="Web-{B9F04F47-83C6-72F4-0CBB-E12B27E791E2}" dt="2025-01-14T00:31:12.469" v="3"/>
        <pc:sldMkLst>
          <pc:docMk/>
          <pc:sldMk cId="152264557" sldId="329"/>
        </pc:sldMkLst>
        <pc:picChg chg="add mod">
          <ac:chgData name="HUỲNH THỊ KIM TUYỀN" userId="S::22120416@student.hcmus.edu.vn::a2c1c6f6-8d66-4671-8c43-06113c663f13" providerId="AD" clId="Web-{B9F04F47-83C6-72F4-0CBB-E12B27E791E2}" dt="2025-01-14T00:31:12.469" v="3"/>
          <ac:picMkLst>
            <pc:docMk/>
            <pc:sldMk cId="152264557" sldId="329"/>
            <ac:picMk id="2" creationId="{8CA29DC6-8924-704D-8E5A-CC3CB8BFF84B}"/>
          </ac:picMkLst>
        </pc:picChg>
        <pc:picChg chg="del">
          <ac:chgData name="HUỲNH THỊ KIM TUYỀN" userId="S::22120416@student.hcmus.edu.vn::a2c1c6f6-8d66-4671-8c43-06113c663f13" providerId="AD" clId="Web-{B9F04F47-83C6-72F4-0CBB-E12B27E791E2}" dt="2025-01-14T00:31:11.141" v="2"/>
          <ac:picMkLst>
            <pc:docMk/>
            <pc:sldMk cId="152264557" sldId="329"/>
            <ac:picMk id="4" creationId="{6929B317-8CA6-954F-E6BB-4EA5E97D5EAA}"/>
          </ac:picMkLst>
        </pc:picChg>
      </pc:sldChg>
      <pc:sldChg chg="addSp modSp">
        <pc:chgData name="HUỲNH THỊ KIM TUYỀN" userId="S::22120416@student.hcmus.edu.vn::a2c1c6f6-8d66-4671-8c43-06113c663f13" providerId="AD" clId="Web-{B9F04F47-83C6-72F4-0CBB-E12B27E791E2}" dt="2025-01-14T02:49:21.172" v="48" actId="20577"/>
        <pc:sldMkLst>
          <pc:docMk/>
          <pc:sldMk cId="4046948277" sldId="347"/>
        </pc:sldMkLst>
        <pc:spChg chg="add mod">
          <ac:chgData name="HUỲNH THỊ KIM TUYỀN" userId="S::22120416@student.hcmus.edu.vn::a2c1c6f6-8d66-4671-8c43-06113c663f13" providerId="AD" clId="Web-{B9F04F47-83C6-72F4-0CBB-E12B27E791E2}" dt="2025-01-14T02:49:21.172" v="48" actId="20577"/>
          <ac:spMkLst>
            <pc:docMk/>
            <pc:sldMk cId="4046948277" sldId="347"/>
            <ac:spMk id="2" creationId="{FF46F8D4-ACCE-2C3A-FDD5-90DDE69500FE}"/>
          </ac:spMkLst>
        </pc:spChg>
      </pc:sldChg>
    </pc:docChg>
  </pc:docChgLst>
  <pc:docChgLst>
    <pc:chgData name="HUỲNH THỊ KIM TUYỀN" userId="S::22120416@student.hcmus.edu.vn::a2c1c6f6-8d66-4671-8c43-06113c663f13" providerId="AD" clId="Web-{34EEFAC6-9E29-440B-26E3-0C5BB42A881B}"/>
    <pc:docChg chg="addSld modSld">
      <pc:chgData name="HUỲNH THỊ KIM TUYỀN" userId="S::22120416@student.hcmus.edu.vn::a2c1c6f6-8d66-4671-8c43-06113c663f13" providerId="AD" clId="Web-{34EEFAC6-9E29-440B-26E3-0C5BB42A881B}" dt="2025-01-09T02:57:20.515" v="310" actId="1076"/>
      <pc:docMkLst>
        <pc:docMk/>
      </pc:docMkLst>
      <pc:sldChg chg="modSp">
        <pc:chgData name="HUỲNH THỊ KIM TUYỀN" userId="S::22120416@student.hcmus.edu.vn::a2c1c6f6-8d66-4671-8c43-06113c663f13" providerId="AD" clId="Web-{34EEFAC6-9E29-440B-26E3-0C5BB42A881B}" dt="2025-01-09T01:54:36.851" v="33" actId="20577"/>
        <pc:sldMkLst>
          <pc:docMk/>
          <pc:sldMk cId="87960915" sldId="322"/>
        </pc:sldMkLst>
        <pc:spChg chg="mod">
          <ac:chgData name="HUỲNH THỊ KIM TUYỀN" userId="S::22120416@student.hcmus.edu.vn::a2c1c6f6-8d66-4671-8c43-06113c663f13" providerId="AD" clId="Web-{34EEFAC6-9E29-440B-26E3-0C5BB42A881B}" dt="2025-01-09T01:54:34.257" v="32" actId="20577"/>
          <ac:spMkLst>
            <pc:docMk/>
            <pc:sldMk cId="87960915" sldId="322"/>
            <ac:spMk id="269" creationId="{FEA1D5CA-DE88-42F6-8824-FF9712B43813}"/>
          </ac:spMkLst>
        </pc:spChg>
        <pc:spChg chg="mod">
          <ac:chgData name="HUỲNH THỊ KIM TUYỀN" userId="S::22120416@student.hcmus.edu.vn::a2c1c6f6-8d66-4671-8c43-06113c663f13" providerId="AD" clId="Web-{34EEFAC6-9E29-440B-26E3-0C5BB42A881B}" dt="2025-01-09T01:54:36.851" v="33" actId="20577"/>
          <ac:spMkLst>
            <pc:docMk/>
            <pc:sldMk cId="87960915" sldId="322"/>
            <ac:spMk id="270" creationId="{6BBEBE43-7A1E-4A03-9B3E-E2DA2AB5E899}"/>
          </ac:spMkLst>
        </pc:spChg>
        <pc:spChg chg="mod">
          <ac:chgData name="HUỲNH THỊ KIM TUYỀN" userId="S::22120416@student.hcmus.edu.vn::a2c1c6f6-8d66-4671-8c43-06113c663f13" providerId="AD" clId="Web-{34EEFAC6-9E29-440B-26E3-0C5BB42A881B}" dt="2025-01-09T01:53:18.318" v="28" actId="20577"/>
          <ac:spMkLst>
            <pc:docMk/>
            <pc:sldMk cId="87960915" sldId="322"/>
            <ac:spMk id="271" creationId="{3EAB3A0D-7A3B-486C-82FD-AA4EADEBF6D9}"/>
          </ac:spMkLst>
        </pc:spChg>
        <pc:spChg chg="mod">
          <ac:chgData name="HUỲNH THỊ KIM TUYỀN" userId="S::22120416@student.hcmus.edu.vn::a2c1c6f6-8d66-4671-8c43-06113c663f13" providerId="AD" clId="Web-{34EEFAC6-9E29-440B-26E3-0C5BB42A881B}" dt="2025-01-09T01:51:39.020" v="26" actId="20577"/>
          <ac:spMkLst>
            <pc:docMk/>
            <pc:sldMk cId="87960915" sldId="322"/>
            <ac:spMk id="3162" creationId="{00000000-0000-0000-0000-000000000000}"/>
          </ac:spMkLst>
        </pc:spChg>
        <pc:spChg chg="mod">
          <ac:chgData name="HUỲNH THỊ KIM TUYỀN" userId="S::22120416@student.hcmus.edu.vn::a2c1c6f6-8d66-4671-8c43-06113c663f13" providerId="AD" clId="Web-{34EEFAC6-9E29-440B-26E3-0C5BB42A881B}" dt="2025-01-09T01:51:32.676" v="20" actId="20577"/>
          <ac:spMkLst>
            <pc:docMk/>
            <pc:sldMk cId="87960915" sldId="322"/>
            <ac:spMk id="3163" creationId="{00000000-0000-0000-0000-000000000000}"/>
          </ac:spMkLst>
        </pc:spChg>
        <pc:spChg chg="mod">
          <ac:chgData name="HUỲNH THỊ KIM TUYỀN" userId="S::22120416@student.hcmus.edu.vn::a2c1c6f6-8d66-4671-8c43-06113c663f13" providerId="AD" clId="Web-{34EEFAC6-9E29-440B-26E3-0C5BB42A881B}" dt="2025-01-09T01:51:27.864" v="16" actId="20577"/>
          <ac:spMkLst>
            <pc:docMk/>
            <pc:sldMk cId="87960915" sldId="322"/>
            <ac:spMk id="3164" creationId="{00000000-0000-0000-0000-000000000000}"/>
          </ac:spMkLst>
        </pc:spChg>
      </pc:sldChg>
      <pc:sldChg chg="addSp delSp modSp">
        <pc:chgData name="HUỲNH THỊ KIM TUYỀN" userId="S::22120416@student.hcmus.edu.vn::a2c1c6f6-8d66-4671-8c43-06113c663f13" providerId="AD" clId="Web-{34EEFAC6-9E29-440B-26E3-0C5BB42A881B}" dt="2025-01-09T02:57:20.515" v="310" actId="1076"/>
        <pc:sldMkLst>
          <pc:docMk/>
          <pc:sldMk cId="4208072001" sldId="326"/>
        </pc:sldMkLst>
        <pc:spChg chg="mod">
          <ac:chgData name="HUỲNH THỊ KIM TUYỀN" userId="S::22120416@student.hcmus.edu.vn::a2c1c6f6-8d66-4671-8c43-06113c663f13" providerId="AD" clId="Web-{34EEFAC6-9E29-440B-26E3-0C5BB42A881B}" dt="2025-01-09T02:56:15.388" v="264" actId="14100"/>
          <ac:spMkLst>
            <pc:docMk/>
            <pc:sldMk cId="4208072001" sldId="326"/>
            <ac:spMk id="353" creationId="{AF6201E0-7ACA-4B3D-B5F4-A02571ED4728}"/>
          </ac:spMkLst>
        </pc:spChg>
        <pc:spChg chg="mod">
          <ac:chgData name="HUỲNH THỊ KIM TUYỀN" userId="S::22120416@student.hcmus.edu.vn::a2c1c6f6-8d66-4671-8c43-06113c663f13" providerId="AD" clId="Web-{34EEFAC6-9E29-440B-26E3-0C5BB42A881B}" dt="2025-01-09T02:56:03.685" v="262" actId="1076"/>
          <ac:spMkLst>
            <pc:docMk/>
            <pc:sldMk cId="4208072001" sldId="326"/>
            <ac:spMk id="354" creationId="{AB1DCCEA-8D71-47B1-BE2D-3E318813FCCA}"/>
          </ac:spMkLst>
        </pc:spChg>
        <pc:spChg chg="mod">
          <ac:chgData name="HUỲNH THỊ KIM TUYỀN" userId="S::22120416@student.hcmus.edu.vn::a2c1c6f6-8d66-4671-8c43-06113c663f13" providerId="AD" clId="Web-{34EEFAC6-9E29-440B-26E3-0C5BB42A881B}" dt="2025-01-09T02:56:19.138" v="265" actId="1076"/>
          <ac:spMkLst>
            <pc:docMk/>
            <pc:sldMk cId="4208072001" sldId="326"/>
            <ac:spMk id="355" creationId="{FF019A3B-B3D0-4233-9176-C3764C724349}"/>
          </ac:spMkLst>
        </pc:spChg>
        <pc:spChg chg="mod">
          <ac:chgData name="HUỲNH THỊ KIM TUYỀN" userId="S::22120416@student.hcmus.edu.vn::a2c1c6f6-8d66-4671-8c43-06113c663f13" providerId="AD" clId="Web-{34EEFAC6-9E29-440B-26E3-0C5BB42A881B}" dt="2025-01-09T02:51:09.160" v="216" actId="14100"/>
          <ac:spMkLst>
            <pc:docMk/>
            <pc:sldMk cId="4208072001" sldId="326"/>
            <ac:spMk id="3009" creationId="{00000000-0000-0000-0000-000000000000}"/>
          </ac:spMkLst>
        </pc:spChg>
        <pc:spChg chg="mod">
          <ac:chgData name="HUỲNH THỊ KIM TUYỀN" userId="S::22120416@student.hcmus.edu.vn::a2c1c6f6-8d66-4671-8c43-06113c663f13" providerId="AD" clId="Web-{34EEFAC6-9E29-440B-26E3-0C5BB42A881B}" dt="2025-01-09T02:57:20.453" v="308" actId="1076"/>
          <ac:spMkLst>
            <pc:docMk/>
            <pc:sldMk cId="4208072001" sldId="326"/>
            <ac:spMk id="3010" creationId="{00000000-0000-0000-0000-000000000000}"/>
          </ac:spMkLst>
        </pc:spChg>
        <pc:spChg chg="mod">
          <ac:chgData name="HUỲNH THỊ KIM TUYỀN" userId="S::22120416@student.hcmus.edu.vn::a2c1c6f6-8d66-4671-8c43-06113c663f13" providerId="AD" clId="Web-{34EEFAC6-9E29-440B-26E3-0C5BB42A881B}" dt="2025-01-09T02:57:05.702" v="304" actId="20577"/>
          <ac:spMkLst>
            <pc:docMk/>
            <pc:sldMk cId="4208072001" sldId="326"/>
            <ac:spMk id="3151" creationId="{00000000-0000-0000-0000-000000000000}"/>
          </ac:spMkLst>
        </pc:spChg>
        <pc:spChg chg="mod">
          <ac:chgData name="HUỲNH THỊ KIM TUYỀN" userId="S::22120416@student.hcmus.edu.vn::a2c1c6f6-8d66-4671-8c43-06113c663f13" providerId="AD" clId="Web-{34EEFAC6-9E29-440B-26E3-0C5BB42A881B}" dt="2025-01-09T02:57:20.484" v="309" actId="1076"/>
          <ac:spMkLst>
            <pc:docMk/>
            <pc:sldMk cId="4208072001" sldId="326"/>
            <ac:spMk id="3152" creationId="{00000000-0000-0000-0000-000000000000}"/>
          </ac:spMkLst>
        </pc:spChg>
        <pc:spChg chg="mod">
          <ac:chgData name="HUỲNH THỊ KIM TUYỀN" userId="S::22120416@student.hcmus.edu.vn::a2c1c6f6-8d66-4671-8c43-06113c663f13" providerId="AD" clId="Web-{34EEFAC6-9E29-440B-26E3-0C5BB42A881B}" dt="2025-01-09T02:57:20.515" v="310" actId="1076"/>
          <ac:spMkLst>
            <pc:docMk/>
            <pc:sldMk cId="4208072001" sldId="326"/>
            <ac:spMk id="3153" creationId="{00000000-0000-0000-0000-000000000000}"/>
          </ac:spMkLst>
        </pc:spChg>
      </pc:sldChg>
      <pc:sldChg chg="addSp delSp modSp delAnim">
        <pc:chgData name="HUỲNH THỊ KIM TUYỀN" userId="S::22120416@student.hcmus.edu.vn::a2c1c6f6-8d66-4671-8c43-06113c663f13" providerId="AD" clId="Web-{34EEFAC6-9E29-440B-26E3-0C5BB42A881B}" dt="2025-01-09T02:26:23.287" v="61" actId="1076"/>
        <pc:sldMkLst>
          <pc:docMk/>
          <pc:sldMk cId="152264557" sldId="329"/>
        </pc:sldMkLst>
        <pc:spChg chg="mod">
          <ac:chgData name="HUỲNH THỊ KIM TUYỀN" userId="S::22120416@student.hcmus.edu.vn::a2c1c6f6-8d66-4671-8c43-06113c663f13" providerId="AD" clId="Web-{34EEFAC6-9E29-440B-26E3-0C5BB42A881B}" dt="2025-01-09T01:55:14.164" v="37" actId="20577"/>
          <ac:spMkLst>
            <pc:docMk/>
            <pc:sldMk cId="152264557" sldId="329"/>
            <ac:spMk id="2342" creationId="{00000000-0000-0000-0000-000000000000}"/>
          </ac:spMkLst>
        </pc:spChg>
      </pc:sldChg>
      <pc:sldChg chg="addSp delSp modSp delAnim">
        <pc:chgData name="HUỲNH THỊ KIM TUYỀN" userId="S::22120416@student.hcmus.edu.vn::a2c1c6f6-8d66-4671-8c43-06113c663f13" providerId="AD" clId="Web-{34EEFAC6-9E29-440B-26E3-0C5BB42A881B}" dt="2025-01-09T02:41:51.737" v="97" actId="14100"/>
        <pc:sldMkLst>
          <pc:docMk/>
          <pc:sldMk cId="237874885" sldId="330"/>
        </pc:sldMkLst>
        <pc:spChg chg="mod">
          <ac:chgData name="HUỲNH THỊ KIM TUYỀN" userId="S::22120416@student.hcmus.edu.vn::a2c1c6f6-8d66-4671-8c43-06113c663f13" providerId="AD" clId="Web-{34EEFAC6-9E29-440B-26E3-0C5BB42A881B}" dt="2025-01-09T02:23:29.032" v="44" actId="20577"/>
          <ac:spMkLst>
            <pc:docMk/>
            <pc:sldMk cId="237874885" sldId="330"/>
            <ac:spMk id="5" creationId="{13BF3983-DAC4-4A3D-8B93-B8463FAD32F0}"/>
          </ac:spMkLst>
        </pc:spChg>
        <pc:picChg chg="add mod">
          <ac:chgData name="HUỲNH THỊ KIM TUYỀN" userId="S::22120416@student.hcmus.edu.vn::a2c1c6f6-8d66-4671-8c43-06113c663f13" providerId="AD" clId="Web-{34EEFAC6-9E29-440B-26E3-0C5BB42A881B}" dt="2025-01-09T02:41:46.346" v="95" actId="1076"/>
          <ac:picMkLst>
            <pc:docMk/>
            <pc:sldMk cId="237874885" sldId="330"/>
            <ac:picMk id="7" creationId="{91304A8C-6EF8-9A9A-10D6-641DE2B4B514}"/>
          </ac:picMkLst>
        </pc:picChg>
      </pc:sldChg>
      <pc:sldChg chg="addSp delSp modSp add replId">
        <pc:chgData name="HUỲNH THỊ KIM TUYỀN" userId="S::22120416@student.hcmus.edu.vn::a2c1c6f6-8d66-4671-8c43-06113c663f13" providerId="AD" clId="Web-{34EEFAC6-9E29-440B-26E3-0C5BB42A881B}" dt="2025-01-09T02:47:14.794" v="112" actId="14100"/>
        <pc:sldMkLst>
          <pc:docMk/>
          <pc:sldMk cId="2711493180" sldId="340"/>
        </pc:sldMkLst>
        <pc:spChg chg="mod">
          <ac:chgData name="HUỲNH THỊ KIM TUYỀN" userId="S::22120416@student.hcmus.edu.vn::a2c1c6f6-8d66-4671-8c43-06113c663f13" providerId="AD" clId="Web-{34EEFAC6-9E29-440B-26E3-0C5BB42A881B}" dt="2025-01-09T02:37:09.494" v="69" actId="20577"/>
          <ac:spMkLst>
            <pc:docMk/>
            <pc:sldMk cId="2711493180" sldId="340"/>
            <ac:spMk id="5" creationId="{13BF3983-DAC4-4A3D-8B93-B8463FAD32F0}"/>
          </ac:spMkLst>
        </pc:spChg>
        <pc:picChg chg="add mod">
          <ac:chgData name="HUỲNH THỊ KIM TUYỀN" userId="S::22120416@student.hcmus.edu.vn::a2c1c6f6-8d66-4671-8c43-06113c663f13" providerId="AD" clId="Web-{34EEFAC6-9E29-440B-26E3-0C5BB42A881B}" dt="2025-01-09T02:47:14.794" v="112" actId="14100"/>
          <ac:picMkLst>
            <pc:docMk/>
            <pc:sldMk cId="2711493180" sldId="340"/>
            <ac:picMk id="4" creationId="{7D82DC0E-F807-1484-972C-A64953AB009E}"/>
          </ac:picMkLst>
        </pc:picChg>
        <pc:picChg chg="add mod">
          <ac:chgData name="HUỲNH THỊ KIM TUYỀN" userId="S::22120416@student.hcmus.edu.vn::a2c1c6f6-8d66-4671-8c43-06113c663f13" providerId="AD" clId="Web-{34EEFAC6-9E29-440B-26E3-0C5BB42A881B}" dt="2025-01-09T02:47:10.106" v="111" actId="1076"/>
          <ac:picMkLst>
            <pc:docMk/>
            <pc:sldMk cId="2711493180" sldId="340"/>
            <ac:picMk id="6" creationId="{7B29177B-3DDF-96F9-0068-0206580D9FED}"/>
          </ac:picMkLst>
        </pc:picChg>
      </pc:sldChg>
    </pc:docChg>
  </pc:docChgLst>
  <pc:docChgLst>
    <pc:chgData name="NGUYỄN QUỐC TƯỜNG" userId="a6f78301-e538-43a6-9912-5ed2fa2b117f" providerId="ADAL" clId="{FAEB7F6B-0FEB-CF49-995E-ACF9D9DA900C}"/>
    <pc:docChg chg="undo custSel addSld delSld modSld">
      <pc:chgData name="NGUYỄN QUỐC TƯỜNG" userId="a6f78301-e538-43a6-9912-5ed2fa2b117f" providerId="ADAL" clId="{FAEB7F6B-0FEB-CF49-995E-ACF9D9DA900C}" dt="2025-01-14T03:49:21.870" v="4132" actId="1076"/>
      <pc:docMkLst>
        <pc:docMk/>
      </pc:docMkLst>
      <pc:sldChg chg="addSp delSp modSp mod modNotesTx">
        <pc:chgData name="NGUYỄN QUỐC TƯỜNG" userId="a6f78301-e538-43a6-9912-5ed2fa2b117f" providerId="ADAL" clId="{FAEB7F6B-0FEB-CF49-995E-ACF9D9DA900C}" dt="2025-01-13T09:58:34.753" v="1278" actId="20577"/>
        <pc:sldMkLst>
          <pc:docMk/>
          <pc:sldMk cId="3416951079" sldId="307"/>
        </pc:sldMkLst>
        <pc:spChg chg="mod">
          <ac:chgData name="NGUYỄN QUỐC TƯỜNG" userId="a6f78301-e538-43a6-9912-5ed2fa2b117f" providerId="ADAL" clId="{FAEB7F6B-0FEB-CF49-995E-ACF9D9DA900C}" dt="2025-01-13T09:02:33.575" v="249"/>
          <ac:spMkLst>
            <pc:docMk/>
            <pc:sldMk cId="3416951079" sldId="307"/>
            <ac:spMk id="16" creationId="{632EBF59-3DBE-8FB1-373C-2ABB3F0F6C93}"/>
          </ac:spMkLst>
        </pc:spChg>
        <pc:spChg chg="mod">
          <ac:chgData name="NGUYỄN QUỐC TƯỜNG" userId="a6f78301-e538-43a6-9912-5ed2fa2b117f" providerId="ADAL" clId="{FAEB7F6B-0FEB-CF49-995E-ACF9D9DA900C}" dt="2025-01-13T09:02:33.575" v="249"/>
          <ac:spMkLst>
            <pc:docMk/>
            <pc:sldMk cId="3416951079" sldId="307"/>
            <ac:spMk id="17" creationId="{EE60E650-FBA6-2EE8-BEA9-343E592B9FFE}"/>
          </ac:spMkLst>
        </pc:spChg>
        <pc:spChg chg="mod">
          <ac:chgData name="NGUYỄN QUỐC TƯỜNG" userId="a6f78301-e538-43a6-9912-5ed2fa2b117f" providerId="ADAL" clId="{FAEB7F6B-0FEB-CF49-995E-ACF9D9DA900C}" dt="2025-01-13T09:02:33.575" v="249"/>
          <ac:spMkLst>
            <pc:docMk/>
            <pc:sldMk cId="3416951079" sldId="307"/>
            <ac:spMk id="18" creationId="{0C51250B-9F4E-C141-35C5-2824DF57F8E5}"/>
          </ac:spMkLst>
        </pc:spChg>
        <pc:spChg chg="mod">
          <ac:chgData name="NGUYỄN QUỐC TƯỜNG" userId="a6f78301-e538-43a6-9912-5ed2fa2b117f" providerId="ADAL" clId="{FAEB7F6B-0FEB-CF49-995E-ACF9D9DA900C}" dt="2025-01-13T09:14:58.004" v="285" actId="1076"/>
          <ac:spMkLst>
            <pc:docMk/>
            <pc:sldMk cId="3416951079" sldId="307"/>
            <ac:spMk id="2198" creationId="{00000000-0000-0000-0000-000000000000}"/>
          </ac:spMkLst>
        </pc:spChg>
        <pc:spChg chg="mod">
          <ac:chgData name="NGUYỄN QUỐC TƯỜNG" userId="a6f78301-e538-43a6-9912-5ed2fa2b117f" providerId="ADAL" clId="{FAEB7F6B-0FEB-CF49-995E-ACF9D9DA900C}" dt="2025-01-13T09:42:26.738" v="600" actId="20577"/>
          <ac:spMkLst>
            <pc:docMk/>
            <pc:sldMk cId="3416951079" sldId="307"/>
            <ac:spMk id="2199" creationId="{00000000-0000-0000-0000-000000000000}"/>
          </ac:spMkLst>
        </pc:spChg>
        <pc:spChg chg="mod">
          <ac:chgData name="NGUYỄN QUỐC TƯỜNG" userId="a6f78301-e538-43a6-9912-5ed2fa2b117f" providerId="ADAL" clId="{FAEB7F6B-0FEB-CF49-995E-ACF9D9DA900C}" dt="2025-01-13T09:05:16.280" v="256" actId="20577"/>
          <ac:spMkLst>
            <pc:docMk/>
            <pc:sldMk cId="3416951079" sldId="307"/>
            <ac:spMk id="2200" creationId="{00000000-0000-0000-0000-000000000000}"/>
          </ac:spMkLst>
        </pc:spChg>
        <pc:spChg chg="mod">
          <ac:chgData name="NGUYỄN QUỐC TƯỜNG" userId="a6f78301-e538-43a6-9912-5ed2fa2b117f" providerId="ADAL" clId="{FAEB7F6B-0FEB-CF49-995E-ACF9D9DA900C}" dt="2025-01-13T09:05:28.527" v="258" actId="20577"/>
          <ac:spMkLst>
            <pc:docMk/>
            <pc:sldMk cId="3416951079" sldId="307"/>
            <ac:spMk id="2201" creationId="{00000000-0000-0000-0000-000000000000}"/>
          </ac:spMkLst>
        </pc:spChg>
        <pc:grpChg chg="add del mod">
          <ac:chgData name="NGUYỄN QUỐC TƯỜNG" userId="a6f78301-e538-43a6-9912-5ed2fa2b117f" providerId="ADAL" clId="{FAEB7F6B-0FEB-CF49-995E-ACF9D9DA900C}" dt="2025-01-13T09:05:52.043" v="261" actId="478"/>
          <ac:grpSpMkLst>
            <pc:docMk/>
            <pc:sldMk cId="3416951079" sldId="307"/>
            <ac:grpSpMk id="15" creationId="{712EBE14-B895-6B3E-477A-BA59957E18CB}"/>
          </ac:grpSpMkLst>
        </pc:grpChg>
        <pc:grpChg chg="del">
          <ac:chgData name="NGUYỄN QUỐC TƯỜNG" userId="a6f78301-e538-43a6-9912-5ed2fa2b117f" providerId="ADAL" clId="{FAEB7F6B-0FEB-CF49-995E-ACF9D9DA900C}" dt="2025-01-13T09:01:15.936" v="145" actId="478"/>
          <ac:grpSpMkLst>
            <pc:docMk/>
            <pc:sldMk cId="3416951079" sldId="307"/>
            <ac:grpSpMk id="2183" creationId="{00000000-0000-0000-0000-000000000000}"/>
          </ac:grpSpMkLst>
        </pc:grpChg>
        <pc:grpChg chg="del">
          <ac:chgData name="NGUYỄN QUỐC TƯỜNG" userId="a6f78301-e538-43a6-9912-5ed2fa2b117f" providerId="ADAL" clId="{FAEB7F6B-0FEB-CF49-995E-ACF9D9DA900C}" dt="2025-01-13T09:00:57.605" v="141" actId="478"/>
          <ac:grpSpMkLst>
            <pc:docMk/>
            <pc:sldMk cId="3416951079" sldId="307"/>
            <ac:grpSpMk id="2187" creationId="{00000000-0000-0000-0000-000000000000}"/>
          </ac:grpSpMkLst>
        </pc:grpChg>
        <pc:grpChg chg="del">
          <ac:chgData name="NGUYỄN QUỐC TƯỜNG" userId="a6f78301-e538-43a6-9912-5ed2fa2b117f" providerId="ADAL" clId="{FAEB7F6B-0FEB-CF49-995E-ACF9D9DA900C}" dt="2025-01-13T09:05:41.944" v="259" actId="478"/>
          <ac:grpSpMkLst>
            <pc:docMk/>
            <pc:sldMk cId="3416951079" sldId="307"/>
            <ac:grpSpMk id="2191" creationId="{00000000-0000-0000-0000-000000000000}"/>
          </ac:grpSpMkLst>
        </pc:grpChg>
        <pc:picChg chg="del">
          <ac:chgData name="NGUYỄN QUỐC TƯỜNG" userId="a6f78301-e538-43a6-9912-5ed2fa2b117f" providerId="ADAL" clId="{FAEB7F6B-0FEB-CF49-995E-ACF9D9DA900C}" dt="2025-01-13T08:53:35.292" v="72" actId="478"/>
          <ac:picMkLst>
            <pc:docMk/>
            <pc:sldMk cId="3416951079" sldId="307"/>
            <ac:picMk id="3" creationId="{56493246-FDF1-4F9B-BE9D-475CBC3FF220}"/>
          </ac:picMkLst>
        </pc:picChg>
        <pc:picChg chg="add mod">
          <ac:chgData name="NGUYỄN QUỐC TƯỜNG" userId="a6f78301-e538-43a6-9912-5ed2fa2b117f" providerId="ADAL" clId="{FAEB7F6B-0FEB-CF49-995E-ACF9D9DA900C}" dt="2025-01-13T08:52:47.291" v="71" actId="1076"/>
          <ac:picMkLst>
            <pc:docMk/>
            <pc:sldMk cId="3416951079" sldId="307"/>
            <ac:picMk id="4" creationId="{3B059A3C-FB68-9FC1-FDCB-7874CFA7DBC4}"/>
          </ac:picMkLst>
        </pc:picChg>
        <pc:picChg chg="del">
          <ac:chgData name="NGUYỄN QUỐC TƯỜNG" userId="a6f78301-e538-43a6-9912-5ed2fa2b117f" providerId="ADAL" clId="{FAEB7F6B-0FEB-CF49-995E-ACF9D9DA900C}" dt="2025-01-13T08:55:42.391" v="87" actId="478"/>
          <ac:picMkLst>
            <pc:docMk/>
            <pc:sldMk cId="3416951079" sldId="307"/>
            <ac:picMk id="5" creationId="{C2802477-6B55-448C-A3FE-D55C3D8612A2}"/>
          </ac:picMkLst>
        </pc:picChg>
        <pc:picChg chg="del">
          <ac:chgData name="NGUYỄN QUỐC TƯỜNG" userId="a6f78301-e538-43a6-9912-5ed2fa2b117f" providerId="ADAL" clId="{FAEB7F6B-0FEB-CF49-995E-ACF9D9DA900C}" dt="2025-01-13T08:52:28.068" v="66" actId="478"/>
          <ac:picMkLst>
            <pc:docMk/>
            <pc:sldMk cId="3416951079" sldId="307"/>
            <ac:picMk id="7" creationId="{AEDA8D25-C88E-4260-8162-D589C129A9ED}"/>
          </ac:picMkLst>
        </pc:picChg>
        <pc:picChg chg="add del mod">
          <ac:chgData name="NGUYỄN QUỐC TƯỜNG" userId="a6f78301-e538-43a6-9912-5ed2fa2b117f" providerId="ADAL" clId="{FAEB7F6B-0FEB-CF49-995E-ACF9D9DA900C}" dt="2025-01-13T08:54:18.838" v="77" actId="478"/>
          <ac:picMkLst>
            <pc:docMk/>
            <pc:sldMk cId="3416951079" sldId="307"/>
            <ac:picMk id="8" creationId="{D49DDE62-47F1-C738-30C8-B7DA2187921A}"/>
          </ac:picMkLst>
        </pc:picChg>
        <pc:picChg chg="add mod">
          <ac:chgData name="NGUYỄN QUỐC TƯỜNG" userId="a6f78301-e538-43a6-9912-5ed2fa2b117f" providerId="ADAL" clId="{FAEB7F6B-0FEB-CF49-995E-ACF9D9DA900C}" dt="2025-01-13T08:55:08.054" v="86" actId="1076"/>
          <ac:picMkLst>
            <pc:docMk/>
            <pc:sldMk cId="3416951079" sldId="307"/>
            <ac:picMk id="10" creationId="{749D2BD2-7DFE-FE64-8F31-DB351425F9E6}"/>
          </ac:picMkLst>
        </pc:picChg>
        <pc:picChg chg="add del mod">
          <ac:chgData name="NGUYỄN QUỐC TƯỜNG" userId="a6f78301-e538-43a6-9912-5ed2fa2b117f" providerId="ADAL" clId="{FAEB7F6B-0FEB-CF49-995E-ACF9D9DA900C}" dt="2025-01-13T08:55:52.987" v="89" actId="478"/>
          <ac:picMkLst>
            <pc:docMk/>
            <pc:sldMk cId="3416951079" sldId="307"/>
            <ac:picMk id="12" creationId="{76B81351-B587-67BA-A0BF-72056AB0F4F6}"/>
          </ac:picMkLst>
        </pc:picChg>
        <pc:picChg chg="add mod modCrop">
          <ac:chgData name="NGUYỄN QUỐC TƯỜNG" userId="a6f78301-e538-43a6-9912-5ed2fa2b117f" providerId="ADAL" clId="{FAEB7F6B-0FEB-CF49-995E-ACF9D9DA900C}" dt="2025-01-13T08:57:46.852" v="97" actId="1076"/>
          <ac:picMkLst>
            <pc:docMk/>
            <pc:sldMk cId="3416951079" sldId="307"/>
            <ac:picMk id="14" creationId="{58EF5A17-18F6-890B-70F5-135AF3315B05}"/>
          </ac:picMkLst>
        </pc:picChg>
      </pc:sldChg>
      <pc:sldChg chg="addSp delSp modSp mod modNotesTx">
        <pc:chgData name="NGUYỄN QUỐC TƯỜNG" userId="a6f78301-e538-43a6-9912-5ed2fa2b117f" providerId="ADAL" clId="{FAEB7F6B-0FEB-CF49-995E-ACF9D9DA900C}" dt="2025-01-14T03:49:21.870" v="4132" actId="1076"/>
        <pc:sldMkLst>
          <pc:docMk/>
          <pc:sldMk cId="795581882" sldId="309"/>
        </pc:sldMkLst>
        <pc:spChg chg="add del mod">
          <ac:chgData name="NGUYỄN QUỐC TƯỜNG" userId="a6f78301-e538-43a6-9912-5ed2fa2b117f" providerId="ADAL" clId="{FAEB7F6B-0FEB-CF49-995E-ACF9D9DA900C}" dt="2025-01-14T03:48:48.896" v="4120" actId="478"/>
          <ac:spMkLst>
            <pc:docMk/>
            <pc:sldMk cId="795581882" sldId="309"/>
            <ac:spMk id="14" creationId="{EE1BB0C5-5587-5BCA-CD5D-DE2127CB3D29}"/>
          </ac:spMkLst>
        </pc:spChg>
        <pc:spChg chg="add mod">
          <ac:chgData name="NGUYỄN QUỐC TƯỜNG" userId="a6f78301-e538-43a6-9912-5ed2fa2b117f" providerId="ADAL" clId="{FAEB7F6B-0FEB-CF49-995E-ACF9D9DA900C}" dt="2025-01-13T09:23:32.249" v="420" actId="1076"/>
          <ac:spMkLst>
            <pc:docMk/>
            <pc:sldMk cId="795581882" sldId="309"/>
            <ac:spMk id="15" creationId="{81C69DD7-0937-1EA7-B193-7E6D44AD5477}"/>
          </ac:spMkLst>
        </pc:spChg>
        <pc:spChg chg="add mod">
          <ac:chgData name="NGUYỄN QUỐC TƯỜNG" userId="a6f78301-e538-43a6-9912-5ed2fa2b117f" providerId="ADAL" clId="{FAEB7F6B-0FEB-CF49-995E-ACF9D9DA900C}" dt="2025-01-14T03:49:12.118" v="4131" actId="1076"/>
          <ac:spMkLst>
            <pc:docMk/>
            <pc:sldMk cId="795581882" sldId="309"/>
            <ac:spMk id="16" creationId="{911DC594-D866-B9CF-28F5-81277E63F420}"/>
          </ac:spMkLst>
        </pc:spChg>
        <pc:spChg chg="add mod">
          <ac:chgData name="NGUYỄN QUỐC TƯỜNG" userId="a6f78301-e538-43a6-9912-5ed2fa2b117f" providerId="ADAL" clId="{FAEB7F6B-0FEB-CF49-995E-ACF9D9DA900C}" dt="2025-01-13T09:23:36.414" v="421" actId="1076"/>
          <ac:spMkLst>
            <pc:docMk/>
            <pc:sldMk cId="795581882" sldId="309"/>
            <ac:spMk id="23" creationId="{C25E8BF9-0212-8941-62E7-5B642F782DA2}"/>
          </ac:spMkLst>
        </pc:spChg>
        <pc:spChg chg="add mod">
          <ac:chgData name="NGUYỄN QUỐC TƯỜNG" userId="a6f78301-e538-43a6-9912-5ed2fa2b117f" providerId="ADAL" clId="{FAEB7F6B-0FEB-CF49-995E-ACF9D9DA900C}" dt="2025-01-14T03:47:48.105" v="4101" actId="1076"/>
          <ac:spMkLst>
            <pc:docMk/>
            <pc:sldMk cId="795581882" sldId="309"/>
            <ac:spMk id="25" creationId="{C9BA2F7A-34DB-B316-6D7A-69E28FDB7428}"/>
          </ac:spMkLst>
        </pc:spChg>
        <pc:spChg chg="add mod">
          <ac:chgData name="NGUYỄN QUỐC TƯỜNG" userId="a6f78301-e538-43a6-9912-5ed2fa2b117f" providerId="ADAL" clId="{FAEB7F6B-0FEB-CF49-995E-ACF9D9DA900C}" dt="2025-01-14T03:48:31.722" v="4112" actId="1076"/>
          <ac:spMkLst>
            <pc:docMk/>
            <pc:sldMk cId="795581882" sldId="309"/>
            <ac:spMk id="32" creationId="{A89C978F-4913-FC70-7F65-9FEF17E8FA56}"/>
          </ac:spMkLst>
        </pc:spChg>
        <pc:spChg chg="mod">
          <ac:chgData name="NGUYỄN QUỐC TƯỜNG" userId="a6f78301-e538-43a6-9912-5ed2fa2b117f" providerId="ADAL" clId="{FAEB7F6B-0FEB-CF49-995E-ACF9D9DA900C}" dt="2025-01-13T09:43:51.891" v="608" actId="20577"/>
          <ac:spMkLst>
            <pc:docMk/>
            <pc:sldMk cId="795581882" sldId="309"/>
            <ac:spMk id="36" creationId="{44CD86EB-0C9C-4E31-8B4C-FD8D22DB6F6D}"/>
          </ac:spMkLst>
        </pc:spChg>
        <pc:spChg chg="mod">
          <ac:chgData name="NGUYỄN QUỐC TƯỜNG" userId="a6f78301-e538-43a6-9912-5ed2fa2b117f" providerId="ADAL" clId="{FAEB7F6B-0FEB-CF49-995E-ACF9D9DA900C}" dt="2025-01-13T09:43:56.087" v="616" actId="20577"/>
          <ac:spMkLst>
            <pc:docMk/>
            <pc:sldMk cId="795581882" sldId="309"/>
            <ac:spMk id="37" creationId="{8B4D2077-8EF2-4C07-A561-E77B2B689677}"/>
          </ac:spMkLst>
        </pc:spChg>
        <pc:spChg chg="mod">
          <ac:chgData name="NGUYỄN QUỐC TƯỜNG" userId="a6f78301-e538-43a6-9912-5ed2fa2b117f" providerId="ADAL" clId="{FAEB7F6B-0FEB-CF49-995E-ACF9D9DA900C}" dt="2025-01-14T03:48:53.570" v="4121" actId="14100"/>
          <ac:spMkLst>
            <pc:docMk/>
            <pc:sldMk cId="795581882" sldId="309"/>
            <ac:spMk id="39" creationId="{49F5C63B-F88E-4F7F-97D0-46F300BA53ED}"/>
          </ac:spMkLst>
        </pc:spChg>
        <pc:spChg chg="del mod">
          <ac:chgData name="NGUYỄN QUỐC TƯỜNG" userId="a6f78301-e538-43a6-9912-5ed2fa2b117f" providerId="ADAL" clId="{FAEB7F6B-0FEB-CF49-995E-ACF9D9DA900C}" dt="2025-01-13T09:17:30.287" v="287" actId="478"/>
          <ac:spMkLst>
            <pc:docMk/>
            <pc:sldMk cId="795581882" sldId="309"/>
            <ac:spMk id="40" creationId="{6906190F-A456-4E00-A7D7-1221485D0277}"/>
          </ac:spMkLst>
        </pc:spChg>
        <pc:spChg chg="mod">
          <ac:chgData name="NGUYỄN QUỐC TƯỜNG" userId="a6f78301-e538-43a6-9912-5ed2fa2b117f" providerId="ADAL" clId="{FAEB7F6B-0FEB-CF49-995E-ACF9D9DA900C}" dt="2025-01-13T09:25:12.999" v="440" actId="1076"/>
          <ac:spMkLst>
            <pc:docMk/>
            <pc:sldMk cId="795581882" sldId="309"/>
            <ac:spMk id="41" creationId="{3FA3300C-63C0-4046-A434-92634608C6F8}"/>
          </ac:spMkLst>
        </pc:spChg>
        <pc:spChg chg="mod">
          <ac:chgData name="NGUYỄN QUỐC TƯỜNG" userId="a6f78301-e538-43a6-9912-5ed2fa2b117f" providerId="ADAL" clId="{FAEB7F6B-0FEB-CF49-995E-ACF9D9DA900C}" dt="2025-01-14T03:48:02.140" v="4105" actId="1076"/>
          <ac:spMkLst>
            <pc:docMk/>
            <pc:sldMk cId="795581882" sldId="309"/>
            <ac:spMk id="42" creationId="{6EC37F25-238B-4852-A62B-DE09B45C235B}"/>
          </ac:spMkLst>
        </pc:spChg>
        <pc:spChg chg="mod">
          <ac:chgData name="NGUYỄN QUỐC TƯỜNG" userId="a6f78301-e538-43a6-9912-5ed2fa2b117f" providerId="ADAL" clId="{FAEB7F6B-0FEB-CF49-995E-ACF9D9DA900C}" dt="2025-01-14T03:49:21.870" v="4132" actId="1076"/>
          <ac:spMkLst>
            <pc:docMk/>
            <pc:sldMk cId="795581882" sldId="309"/>
            <ac:spMk id="43" creationId="{45AC91AD-EC7E-46D0-9434-146BB7E66414}"/>
          </ac:spMkLst>
        </pc:spChg>
        <pc:spChg chg="mod">
          <ac:chgData name="NGUYỄN QUỐC TƯỜNG" userId="a6f78301-e538-43a6-9912-5ed2fa2b117f" providerId="ADAL" clId="{FAEB7F6B-0FEB-CF49-995E-ACF9D9DA900C}" dt="2025-01-13T09:24:26.538" v="438" actId="20577"/>
          <ac:spMkLst>
            <pc:docMk/>
            <pc:sldMk cId="795581882" sldId="309"/>
            <ac:spMk id="55" creationId="{31ADFDB6-5233-445D-A08E-298CE28CB920}"/>
          </ac:spMkLst>
        </pc:spChg>
        <pc:spChg chg="mod">
          <ac:chgData name="NGUYỄN QUỐC TƯỜNG" userId="a6f78301-e538-43a6-9912-5ed2fa2b117f" providerId="ADAL" clId="{FAEB7F6B-0FEB-CF49-995E-ACF9D9DA900C}" dt="2025-01-13T09:27:25.258" v="489" actId="20577"/>
          <ac:spMkLst>
            <pc:docMk/>
            <pc:sldMk cId="795581882" sldId="309"/>
            <ac:spMk id="58" creationId="{4E6D638B-1481-4437-8340-BA554E3E54DA}"/>
          </ac:spMkLst>
        </pc:spChg>
        <pc:spChg chg="del mod">
          <ac:chgData name="NGUYỄN QUỐC TƯỜNG" userId="a6f78301-e538-43a6-9912-5ed2fa2b117f" providerId="ADAL" clId="{FAEB7F6B-0FEB-CF49-995E-ACF9D9DA900C}" dt="2025-01-13T09:22:31.336" v="405" actId="478"/>
          <ac:spMkLst>
            <pc:docMk/>
            <pc:sldMk cId="795581882" sldId="309"/>
            <ac:spMk id="61" creationId="{66E37444-5AE9-4AAF-8611-214C556DC0D5}"/>
          </ac:spMkLst>
        </pc:spChg>
        <pc:spChg chg="add del mod">
          <ac:chgData name="NGUYỄN QUỐC TƯỜNG" userId="a6f78301-e538-43a6-9912-5ed2fa2b117f" providerId="ADAL" clId="{FAEB7F6B-0FEB-CF49-995E-ACF9D9DA900C}" dt="2025-01-13T09:25:54.976" v="451" actId="478"/>
          <ac:spMkLst>
            <pc:docMk/>
            <pc:sldMk cId="795581882" sldId="309"/>
            <ac:spMk id="77" creationId="{C420E9B2-5E00-4018-49A6-8A34944F863B}"/>
          </ac:spMkLst>
        </pc:spChg>
        <pc:spChg chg="add mod">
          <ac:chgData name="NGUYỄN QUỐC TƯỜNG" userId="a6f78301-e538-43a6-9912-5ed2fa2b117f" providerId="ADAL" clId="{FAEB7F6B-0FEB-CF49-995E-ACF9D9DA900C}" dt="2025-01-13T09:25:57.363" v="452"/>
          <ac:spMkLst>
            <pc:docMk/>
            <pc:sldMk cId="795581882" sldId="309"/>
            <ac:spMk id="78" creationId="{82F17073-F5F3-6E82-FFDC-4CE514CF7138}"/>
          </ac:spMkLst>
        </pc:spChg>
        <pc:spChg chg="add mod">
          <ac:chgData name="NGUYỄN QUỐC TƯỜNG" userId="a6f78301-e538-43a6-9912-5ed2fa2b117f" providerId="ADAL" clId="{FAEB7F6B-0FEB-CF49-995E-ACF9D9DA900C}" dt="2025-01-13T09:25:59.787" v="453"/>
          <ac:spMkLst>
            <pc:docMk/>
            <pc:sldMk cId="795581882" sldId="309"/>
            <ac:spMk id="79" creationId="{63D20C65-C95F-E953-D6E1-5ADF39127752}"/>
          </ac:spMkLst>
        </pc:spChg>
        <pc:spChg chg="add mod">
          <ac:chgData name="NGUYỄN QUỐC TƯỜNG" userId="a6f78301-e538-43a6-9912-5ed2fa2b117f" providerId="ADAL" clId="{FAEB7F6B-0FEB-CF49-995E-ACF9D9DA900C}" dt="2025-01-13T09:26:23.482" v="466" actId="1076"/>
          <ac:spMkLst>
            <pc:docMk/>
            <pc:sldMk cId="795581882" sldId="309"/>
            <ac:spMk id="80" creationId="{D28895A4-D514-4438-6F01-8011068AA9F0}"/>
          </ac:spMkLst>
        </pc:spChg>
        <pc:cxnChg chg="add mod">
          <ac:chgData name="NGUYỄN QUỐC TƯỜNG" userId="a6f78301-e538-43a6-9912-5ed2fa2b117f" providerId="ADAL" clId="{FAEB7F6B-0FEB-CF49-995E-ACF9D9DA900C}" dt="2025-01-14T03:48:02.140" v="4105" actId="1076"/>
          <ac:cxnSpMkLst>
            <pc:docMk/>
            <pc:sldMk cId="795581882" sldId="309"/>
            <ac:cxnSpMk id="4" creationId="{18711824-2460-A7C2-0772-BA8196BF6455}"/>
          </ac:cxnSpMkLst>
        </pc:cxnChg>
        <pc:cxnChg chg="add mod">
          <ac:chgData name="NGUYỄN QUỐC TƯỜNG" userId="a6f78301-e538-43a6-9912-5ed2fa2b117f" providerId="ADAL" clId="{FAEB7F6B-0FEB-CF49-995E-ACF9D9DA900C}" dt="2025-01-14T03:48:31.722" v="4112" actId="1076"/>
          <ac:cxnSpMkLst>
            <pc:docMk/>
            <pc:sldMk cId="795581882" sldId="309"/>
            <ac:cxnSpMk id="9" creationId="{593E4396-6F39-3B14-F9EA-F408949128D6}"/>
          </ac:cxnSpMkLst>
        </pc:cxnChg>
        <pc:cxnChg chg="del">
          <ac:chgData name="NGUYỄN QUỐC TƯỜNG" userId="a6f78301-e538-43a6-9912-5ed2fa2b117f" providerId="ADAL" clId="{FAEB7F6B-0FEB-CF49-995E-ACF9D9DA900C}" dt="2025-01-13T09:17:41.731" v="290" actId="478"/>
          <ac:cxnSpMkLst>
            <pc:docMk/>
            <pc:sldMk cId="795581882" sldId="309"/>
            <ac:cxnSpMk id="47" creationId="{6EDEA0A4-ABCC-461E-BD7C-E21F32B5557E}"/>
          </ac:cxnSpMkLst>
        </pc:cxnChg>
        <pc:cxnChg chg="mod">
          <ac:chgData name="NGUYỄN QUỐC TƯỜNG" userId="a6f78301-e538-43a6-9912-5ed2fa2b117f" providerId="ADAL" clId="{FAEB7F6B-0FEB-CF49-995E-ACF9D9DA900C}" dt="2025-01-14T03:47:48.105" v="4101" actId="1076"/>
          <ac:cxnSpMkLst>
            <pc:docMk/>
            <pc:sldMk cId="795581882" sldId="309"/>
            <ac:cxnSpMk id="48" creationId="{5AC7BA43-351D-4B3E-8F77-20ACF3D27D94}"/>
          </ac:cxnSpMkLst>
        </pc:cxnChg>
        <pc:cxnChg chg="mod">
          <ac:chgData name="NGUYỄN QUỐC TƯỜNG" userId="a6f78301-e538-43a6-9912-5ed2fa2b117f" providerId="ADAL" clId="{FAEB7F6B-0FEB-CF49-995E-ACF9D9DA900C}" dt="2025-01-14T03:49:21.870" v="4132" actId="1076"/>
          <ac:cxnSpMkLst>
            <pc:docMk/>
            <pc:sldMk cId="795581882" sldId="309"/>
            <ac:cxnSpMk id="51" creationId="{B6BD9880-7933-4D89-A0F3-531B838D60EB}"/>
          </ac:cxnSpMkLst>
        </pc:cxnChg>
        <pc:cxnChg chg="del">
          <ac:chgData name="NGUYỄN QUỐC TƯỜNG" userId="a6f78301-e538-43a6-9912-5ed2fa2b117f" providerId="ADAL" clId="{FAEB7F6B-0FEB-CF49-995E-ACF9D9DA900C}" dt="2025-01-13T09:17:39.939" v="289" actId="478"/>
          <ac:cxnSpMkLst>
            <pc:docMk/>
            <pc:sldMk cId="795581882" sldId="309"/>
            <ac:cxnSpMk id="56" creationId="{663654A9-D17D-49AF-BDA7-0728D75E69D9}"/>
          </ac:cxnSpMkLst>
        </pc:cxnChg>
        <pc:cxnChg chg="mod">
          <ac:chgData name="NGUYỄN QUỐC TƯỜNG" userId="a6f78301-e538-43a6-9912-5ed2fa2b117f" providerId="ADAL" clId="{FAEB7F6B-0FEB-CF49-995E-ACF9D9DA900C}" dt="2025-01-13T09:25:12.999" v="440" actId="1076"/>
          <ac:cxnSpMkLst>
            <pc:docMk/>
            <pc:sldMk cId="795581882" sldId="309"/>
            <ac:cxnSpMk id="57" creationId="{191C0A58-9884-423B-9C2E-8549F1CE31BD}"/>
          </ac:cxnSpMkLst>
        </pc:cxnChg>
        <pc:cxnChg chg="del mod">
          <ac:chgData name="NGUYỄN QUỐC TƯỜNG" userId="a6f78301-e538-43a6-9912-5ed2fa2b117f" providerId="ADAL" clId="{FAEB7F6B-0FEB-CF49-995E-ACF9D9DA900C}" dt="2025-01-13T09:22:16.413" v="401" actId="478"/>
          <ac:cxnSpMkLst>
            <pc:docMk/>
            <pc:sldMk cId="795581882" sldId="309"/>
            <ac:cxnSpMk id="59" creationId="{B919E8AF-769A-425C-9F80-11AE26DDC90C}"/>
          </ac:cxnSpMkLst>
        </pc:cxnChg>
      </pc:sldChg>
      <pc:sldChg chg="addSp delSp modSp mod modNotesTx">
        <pc:chgData name="NGUYỄN QUỐC TƯỜNG" userId="a6f78301-e538-43a6-9912-5ed2fa2b117f" providerId="ADAL" clId="{FAEB7F6B-0FEB-CF49-995E-ACF9D9DA900C}" dt="2025-01-13T10:29:30.937" v="4099" actId="1076"/>
        <pc:sldMkLst>
          <pc:docMk/>
          <pc:sldMk cId="3576987463" sldId="310"/>
        </pc:sldMkLst>
        <pc:spChg chg="mod">
          <ac:chgData name="NGUYỄN QUỐC TƯỜNG" userId="a6f78301-e538-43a6-9912-5ed2fa2b117f" providerId="ADAL" clId="{FAEB7F6B-0FEB-CF49-995E-ACF9D9DA900C}" dt="2025-01-13T10:29:10.037" v="4097" actId="1076"/>
          <ac:spMkLst>
            <pc:docMk/>
            <pc:sldMk cId="3576987463" sldId="310"/>
            <ac:spMk id="14" creationId="{14741A94-3ED7-4DE1-8A19-E27BBC72FD8A}"/>
          </ac:spMkLst>
        </pc:spChg>
        <pc:spChg chg="mod">
          <ac:chgData name="NGUYỄN QUỐC TƯỜNG" userId="a6f78301-e538-43a6-9912-5ed2fa2b117f" providerId="ADAL" clId="{FAEB7F6B-0FEB-CF49-995E-ACF9D9DA900C}" dt="2025-01-13T10:21:56.544" v="3062"/>
          <ac:spMkLst>
            <pc:docMk/>
            <pc:sldMk cId="3576987463" sldId="310"/>
            <ac:spMk id="17" creationId="{FC1A6D91-E42C-2316-2F83-3356DD081C38}"/>
          </ac:spMkLst>
        </pc:spChg>
        <pc:spChg chg="mod">
          <ac:chgData name="NGUYỄN QUỐC TƯỜNG" userId="a6f78301-e538-43a6-9912-5ed2fa2b117f" providerId="ADAL" clId="{FAEB7F6B-0FEB-CF49-995E-ACF9D9DA900C}" dt="2025-01-13T10:21:56.544" v="3062"/>
          <ac:spMkLst>
            <pc:docMk/>
            <pc:sldMk cId="3576987463" sldId="310"/>
            <ac:spMk id="18" creationId="{F6FD83AB-41F2-D528-A012-64ABFF7B2AD6}"/>
          </ac:spMkLst>
        </pc:spChg>
        <pc:spChg chg="mod">
          <ac:chgData name="NGUYỄN QUỐC TƯỜNG" userId="a6f78301-e538-43a6-9912-5ed2fa2b117f" providerId="ADAL" clId="{FAEB7F6B-0FEB-CF49-995E-ACF9D9DA900C}" dt="2025-01-13T10:21:56.544" v="3062"/>
          <ac:spMkLst>
            <pc:docMk/>
            <pc:sldMk cId="3576987463" sldId="310"/>
            <ac:spMk id="19" creationId="{AB22068A-14A0-CAE2-3ECD-C88F4596D749}"/>
          </ac:spMkLst>
        </pc:spChg>
        <pc:spChg chg="mod">
          <ac:chgData name="NGUYỄN QUỐC TƯỜNG" userId="a6f78301-e538-43a6-9912-5ed2fa2b117f" providerId="ADAL" clId="{FAEB7F6B-0FEB-CF49-995E-ACF9D9DA900C}" dt="2025-01-13T10:21:56.544" v="3062"/>
          <ac:spMkLst>
            <pc:docMk/>
            <pc:sldMk cId="3576987463" sldId="310"/>
            <ac:spMk id="20" creationId="{F5B128B8-7059-7F40-4CB3-88E79F9F4AB8}"/>
          </ac:spMkLst>
        </pc:spChg>
        <pc:spChg chg="mod">
          <ac:chgData name="NGUYỄN QUỐC TƯỜNG" userId="a6f78301-e538-43a6-9912-5ed2fa2b117f" providerId="ADAL" clId="{FAEB7F6B-0FEB-CF49-995E-ACF9D9DA900C}" dt="2025-01-13T10:21:56.544" v="3062"/>
          <ac:spMkLst>
            <pc:docMk/>
            <pc:sldMk cId="3576987463" sldId="310"/>
            <ac:spMk id="21" creationId="{78A127A0-FBFA-2BF2-2A46-7360199D8895}"/>
          </ac:spMkLst>
        </pc:spChg>
        <pc:spChg chg="add mod">
          <ac:chgData name="NGUYỄN QUỐC TƯỜNG" userId="a6f78301-e538-43a6-9912-5ed2fa2b117f" providerId="ADAL" clId="{FAEB7F6B-0FEB-CF49-995E-ACF9D9DA900C}" dt="2025-01-13T10:29:30.937" v="4099" actId="1076"/>
          <ac:spMkLst>
            <pc:docMk/>
            <pc:sldMk cId="3576987463" sldId="310"/>
            <ac:spMk id="22" creationId="{CA4760C4-CFAB-2B60-4113-5819CA924CC3}"/>
          </ac:spMkLst>
        </pc:spChg>
        <pc:spChg chg="mod">
          <ac:chgData name="NGUYỄN QUỐC TƯỜNG" userId="a6f78301-e538-43a6-9912-5ed2fa2b117f" providerId="ADAL" clId="{FAEB7F6B-0FEB-CF49-995E-ACF9D9DA900C}" dt="2025-01-13T10:29:14.939" v="4098" actId="1076"/>
          <ac:spMkLst>
            <pc:docMk/>
            <pc:sldMk cId="3576987463" sldId="310"/>
            <ac:spMk id="33" creationId="{5E8B14B1-FC1C-4D3C-935B-C20947014F4B}"/>
          </ac:spMkLst>
        </pc:spChg>
        <pc:spChg chg="mod">
          <ac:chgData name="NGUYỄN QUỐC TƯỜNG" userId="a6f78301-e538-43a6-9912-5ed2fa2b117f" providerId="ADAL" clId="{FAEB7F6B-0FEB-CF49-995E-ACF9D9DA900C}" dt="2025-01-13T10:22:44.907" v="3067"/>
          <ac:spMkLst>
            <pc:docMk/>
            <pc:sldMk cId="3576987463" sldId="310"/>
            <ac:spMk id="35" creationId="{C1BC296B-EECF-3089-4B8D-0C58727E1F8F}"/>
          </ac:spMkLst>
        </pc:spChg>
        <pc:spChg chg="mod">
          <ac:chgData name="NGUYỄN QUỐC TƯỜNG" userId="a6f78301-e538-43a6-9912-5ed2fa2b117f" providerId="ADAL" clId="{FAEB7F6B-0FEB-CF49-995E-ACF9D9DA900C}" dt="2025-01-13T10:22:44.907" v="3067"/>
          <ac:spMkLst>
            <pc:docMk/>
            <pc:sldMk cId="3576987463" sldId="310"/>
            <ac:spMk id="36" creationId="{4C45F6DC-D5D7-B540-3D0D-42B25429563B}"/>
          </ac:spMkLst>
        </pc:spChg>
        <pc:spChg chg="mod">
          <ac:chgData name="NGUYỄN QUỐC TƯỜNG" userId="a6f78301-e538-43a6-9912-5ed2fa2b117f" providerId="ADAL" clId="{FAEB7F6B-0FEB-CF49-995E-ACF9D9DA900C}" dt="2025-01-13T10:22:44.907" v="3067"/>
          <ac:spMkLst>
            <pc:docMk/>
            <pc:sldMk cId="3576987463" sldId="310"/>
            <ac:spMk id="37" creationId="{0A304421-F976-4CCD-06C8-72C70638F0E9}"/>
          </ac:spMkLst>
        </pc:spChg>
        <pc:spChg chg="mod">
          <ac:chgData name="NGUYỄN QUỐC TƯỜNG" userId="a6f78301-e538-43a6-9912-5ed2fa2b117f" providerId="ADAL" clId="{FAEB7F6B-0FEB-CF49-995E-ACF9D9DA900C}" dt="2025-01-13T10:22:44.907" v="3067"/>
          <ac:spMkLst>
            <pc:docMk/>
            <pc:sldMk cId="3576987463" sldId="310"/>
            <ac:spMk id="38" creationId="{B47BFCD6-3CE5-3116-F01C-8200529D4D47}"/>
          </ac:spMkLst>
        </pc:spChg>
        <pc:spChg chg="mod">
          <ac:chgData name="NGUYỄN QUỐC TƯỜNG" userId="a6f78301-e538-43a6-9912-5ed2fa2b117f" providerId="ADAL" clId="{FAEB7F6B-0FEB-CF49-995E-ACF9D9DA900C}" dt="2025-01-13T10:22:44.907" v="3067"/>
          <ac:spMkLst>
            <pc:docMk/>
            <pc:sldMk cId="3576987463" sldId="310"/>
            <ac:spMk id="39" creationId="{E7B328EA-8A63-B557-D7E4-5006F8182C45}"/>
          </ac:spMkLst>
        </pc:spChg>
        <pc:spChg chg="add mod">
          <ac:chgData name="NGUYỄN QUỐC TƯỜNG" userId="a6f78301-e538-43a6-9912-5ed2fa2b117f" providerId="ADAL" clId="{FAEB7F6B-0FEB-CF49-995E-ACF9D9DA900C}" dt="2025-01-13T10:29:06.387" v="4096" actId="1076"/>
          <ac:spMkLst>
            <pc:docMk/>
            <pc:sldMk cId="3576987463" sldId="310"/>
            <ac:spMk id="40" creationId="{89D55DCA-267F-E498-BA76-524F2ABF59BD}"/>
          </ac:spMkLst>
        </pc:spChg>
        <pc:grpChg chg="mod">
          <ac:chgData name="NGUYỄN QUỐC TƯỜNG" userId="a6f78301-e538-43a6-9912-5ed2fa2b117f" providerId="ADAL" clId="{FAEB7F6B-0FEB-CF49-995E-ACF9D9DA900C}" dt="2025-01-13T10:23:05.204" v="3072" actId="1076"/>
          <ac:grpSpMkLst>
            <pc:docMk/>
            <pc:sldMk cId="3576987463" sldId="310"/>
            <ac:grpSpMk id="5" creationId="{68A4C4E9-5116-482A-AAE9-B6E1742AEED7}"/>
          </ac:grpSpMkLst>
        </pc:grpChg>
        <pc:grpChg chg="add mod">
          <ac:chgData name="NGUYỄN QUỐC TƯỜNG" userId="a6f78301-e538-43a6-9912-5ed2fa2b117f" providerId="ADAL" clId="{FAEB7F6B-0FEB-CF49-995E-ACF9D9DA900C}" dt="2025-01-13T10:22:10.271" v="3064" actId="1076"/>
          <ac:grpSpMkLst>
            <pc:docMk/>
            <pc:sldMk cId="3576987463" sldId="310"/>
            <ac:grpSpMk id="13" creationId="{1D01B746-44DA-81BD-080F-5C5E5D77C54A}"/>
          </ac:grpSpMkLst>
        </pc:grpChg>
        <pc:grpChg chg="mod">
          <ac:chgData name="NGUYỄN QUỐC TƯỜNG" userId="a6f78301-e538-43a6-9912-5ed2fa2b117f" providerId="ADAL" clId="{FAEB7F6B-0FEB-CF49-995E-ACF9D9DA900C}" dt="2025-01-13T10:21:56.544" v="3062"/>
          <ac:grpSpMkLst>
            <pc:docMk/>
            <pc:sldMk cId="3576987463" sldId="310"/>
            <ac:grpSpMk id="15" creationId="{F30C8449-ED69-D5F4-8383-A2EBE10DD92F}"/>
          </ac:grpSpMkLst>
        </pc:grpChg>
        <pc:grpChg chg="mod">
          <ac:chgData name="NGUYỄN QUỐC TƯỜNG" userId="a6f78301-e538-43a6-9912-5ed2fa2b117f" providerId="ADAL" clId="{FAEB7F6B-0FEB-CF49-995E-ACF9D9DA900C}" dt="2025-01-13T10:21:56.544" v="3062"/>
          <ac:grpSpMkLst>
            <pc:docMk/>
            <pc:sldMk cId="3576987463" sldId="310"/>
            <ac:grpSpMk id="16" creationId="{664CA4D8-AAAB-4840-6FF9-A0B0497CBBCA}"/>
          </ac:grpSpMkLst>
        </pc:grpChg>
        <pc:grpChg chg="add mod">
          <ac:chgData name="NGUYỄN QUỐC TƯỜNG" userId="a6f78301-e538-43a6-9912-5ed2fa2b117f" providerId="ADAL" clId="{FAEB7F6B-0FEB-CF49-995E-ACF9D9DA900C}" dt="2025-01-13T10:23:14.086" v="3073" actId="1076"/>
          <ac:grpSpMkLst>
            <pc:docMk/>
            <pc:sldMk cId="3576987463" sldId="310"/>
            <ac:grpSpMk id="23" creationId="{0F7D4F23-BE70-9DF0-30CE-1C5D6A80CA85}"/>
          </ac:grpSpMkLst>
        </pc:grpChg>
        <pc:grpChg chg="mod">
          <ac:chgData name="NGUYỄN QUỐC TƯỜNG" userId="a6f78301-e538-43a6-9912-5ed2fa2b117f" providerId="ADAL" clId="{FAEB7F6B-0FEB-CF49-995E-ACF9D9DA900C}" dt="2025-01-13T10:22:44.907" v="3067"/>
          <ac:grpSpMkLst>
            <pc:docMk/>
            <pc:sldMk cId="3576987463" sldId="310"/>
            <ac:grpSpMk id="24" creationId="{8B3A43A2-5FBD-EF76-382B-CC5937A4933B}"/>
          </ac:grpSpMkLst>
        </pc:grpChg>
        <pc:grpChg chg="mod">
          <ac:chgData name="NGUYỄN QUỐC TƯỜNG" userId="a6f78301-e538-43a6-9912-5ed2fa2b117f" providerId="ADAL" clId="{FAEB7F6B-0FEB-CF49-995E-ACF9D9DA900C}" dt="2025-01-13T10:23:35.687" v="3149" actId="1076"/>
          <ac:grpSpMkLst>
            <pc:docMk/>
            <pc:sldMk cId="3576987463" sldId="310"/>
            <ac:grpSpMk id="25" creationId="{4E0D6579-B910-4BCA-9FDB-3CD5874CBF5A}"/>
          </ac:grpSpMkLst>
        </pc:grpChg>
        <pc:grpChg chg="mod">
          <ac:chgData name="NGUYỄN QUỐC TƯỜNG" userId="a6f78301-e538-43a6-9912-5ed2fa2b117f" providerId="ADAL" clId="{FAEB7F6B-0FEB-CF49-995E-ACF9D9DA900C}" dt="2025-01-13T10:22:44.907" v="3067"/>
          <ac:grpSpMkLst>
            <pc:docMk/>
            <pc:sldMk cId="3576987463" sldId="310"/>
            <ac:grpSpMk id="34" creationId="{4C68B591-4585-BA00-B191-D5369EA6905F}"/>
          </ac:grpSpMkLst>
        </pc:grpChg>
        <pc:picChg chg="del">
          <ac:chgData name="NGUYỄN QUỐC TƯỜNG" userId="a6f78301-e538-43a6-9912-5ed2fa2b117f" providerId="ADAL" clId="{FAEB7F6B-0FEB-CF49-995E-ACF9D9DA900C}" dt="2025-01-13T09:36:18.903" v="538" actId="478"/>
          <ac:picMkLst>
            <pc:docMk/>
            <pc:sldMk cId="3576987463" sldId="310"/>
            <ac:picMk id="3" creationId="{E20D75AE-EF86-46DD-94F3-96BE2F87DC50}"/>
          </ac:picMkLst>
        </pc:picChg>
        <pc:picChg chg="add mod modCrop">
          <ac:chgData name="NGUYỄN QUỐC TƯỜNG" userId="a6f78301-e538-43a6-9912-5ed2fa2b117f" providerId="ADAL" clId="{FAEB7F6B-0FEB-CF49-995E-ACF9D9DA900C}" dt="2025-01-13T10:23:39.430" v="3151" actId="1076"/>
          <ac:picMkLst>
            <pc:docMk/>
            <pc:sldMk cId="3576987463" sldId="310"/>
            <ac:picMk id="4" creationId="{DEB9796D-DB62-B95F-179B-8585B20B6890}"/>
          </ac:picMkLst>
        </pc:picChg>
      </pc:sldChg>
      <pc:sldChg chg="del">
        <pc:chgData name="NGUYỄN QUỐC TƯỜNG" userId="a6f78301-e538-43a6-9912-5ed2fa2b117f" providerId="ADAL" clId="{FAEB7F6B-0FEB-CF49-995E-ACF9D9DA900C}" dt="2025-01-13T09:46:39.586" v="627" actId="2696"/>
        <pc:sldMkLst>
          <pc:docMk/>
          <pc:sldMk cId="3249489878" sldId="311"/>
        </pc:sldMkLst>
      </pc:sldChg>
      <pc:sldChg chg="addSp delSp modSp mod">
        <pc:chgData name="NGUYỄN QUỐC TƯỜNG" userId="a6f78301-e538-43a6-9912-5ed2fa2b117f" providerId="ADAL" clId="{FAEB7F6B-0FEB-CF49-995E-ACF9D9DA900C}" dt="2025-01-13T09:51:46.694" v="648" actId="1076"/>
        <pc:sldMkLst>
          <pc:docMk/>
          <pc:sldMk cId="152264557" sldId="329"/>
        </pc:sldMkLst>
        <pc:picChg chg="del">
          <ac:chgData name="NGUYỄN QUỐC TƯỜNG" userId="a6f78301-e538-43a6-9912-5ed2fa2b117f" providerId="ADAL" clId="{FAEB7F6B-0FEB-CF49-995E-ACF9D9DA900C}" dt="2025-01-13T09:51:00.713" v="639" actId="478"/>
          <ac:picMkLst>
            <pc:docMk/>
            <pc:sldMk cId="152264557" sldId="329"/>
            <ac:picMk id="2" creationId="{06D8B7D6-F5C5-89DE-8474-D4D015899530}"/>
          </ac:picMkLst>
        </pc:picChg>
        <pc:picChg chg="add mod modCrop">
          <ac:chgData name="NGUYỄN QUỐC TƯỜNG" userId="a6f78301-e538-43a6-9912-5ed2fa2b117f" providerId="ADAL" clId="{FAEB7F6B-0FEB-CF49-995E-ACF9D9DA900C}" dt="2025-01-13T09:51:46.694" v="648" actId="1076"/>
          <ac:picMkLst>
            <pc:docMk/>
            <pc:sldMk cId="152264557" sldId="329"/>
            <ac:picMk id="4" creationId="{6929B317-8CA6-954F-E6BB-4EA5E97D5EAA}"/>
          </ac:picMkLst>
        </pc:picChg>
      </pc:sldChg>
      <pc:sldChg chg="addSp delSp modSp mod">
        <pc:chgData name="NGUYỄN QUỐC TƯỜNG" userId="a6f78301-e538-43a6-9912-5ed2fa2b117f" providerId="ADAL" clId="{FAEB7F6B-0FEB-CF49-995E-ACF9D9DA900C}" dt="2025-01-13T09:50:02.271" v="635" actId="1076"/>
        <pc:sldMkLst>
          <pc:docMk/>
          <pc:sldMk cId="237874885" sldId="330"/>
        </pc:sldMkLst>
        <pc:picChg chg="del">
          <ac:chgData name="NGUYỄN QUỐC TƯỜNG" userId="a6f78301-e538-43a6-9912-5ed2fa2b117f" providerId="ADAL" clId="{FAEB7F6B-0FEB-CF49-995E-ACF9D9DA900C}" dt="2025-01-13T09:49:06.046" v="628" actId="478"/>
          <ac:picMkLst>
            <pc:docMk/>
            <pc:sldMk cId="237874885" sldId="330"/>
            <ac:picMk id="3" creationId="{BE5BA0A2-4E9E-74E9-4F9D-449258D2ADDA}"/>
          </ac:picMkLst>
        </pc:picChg>
        <pc:picChg chg="add mod">
          <ac:chgData name="NGUYỄN QUỐC TƯỜNG" userId="a6f78301-e538-43a6-9912-5ed2fa2b117f" providerId="ADAL" clId="{FAEB7F6B-0FEB-CF49-995E-ACF9D9DA900C}" dt="2025-01-13T09:50:02.271" v="635" actId="1076"/>
          <ac:picMkLst>
            <pc:docMk/>
            <pc:sldMk cId="237874885" sldId="330"/>
            <ac:picMk id="4" creationId="{B3DC8D5D-D4B6-A0C8-73D1-D91B83282337}"/>
          </ac:picMkLst>
        </pc:picChg>
      </pc:sldChg>
      <pc:sldChg chg="addSp delSp modSp mod modNotesTx">
        <pc:chgData name="NGUYỄN QUỐC TƯỜNG" userId="a6f78301-e538-43a6-9912-5ed2fa2b117f" providerId="ADAL" clId="{FAEB7F6B-0FEB-CF49-995E-ACF9D9DA900C}" dt="2025-01-13T10:08:26.800" v="3009" actId="20577"/>
        <pc:sldMkLst>
          <pc:docMk/>
          <pc:sldMk cId="1961616462" sldId="331"/>
        </pc:sldMkLst>
        <pc:picChg chg="add mod modCrop">
          <ac:chgData name="NGUYỄN QUỐC TƯỜNG" userId="a6f78301-e538-43a6-9912-5ed2fa2b117f" providerId="ADAL" clId="{FAEB7F6B-0FEB-CF49-995E-ACF9D9DA900C}" dt="2025-01-13T09:33:36.631" v="512" actId="732"/>
          <ac:picMkLst>
            <pc:docMk/>
            <pc:sldMk cId="1961616462" sldId="331"/>
            <ac:picMk id="3" creationId="{A6969D65-69A7-5E39-BDDF-F7D0FF14586B}"/>
          </ac:picMkLst>
        </pc:picChg>
        <pc:picChg chg="del">
          <ac:chgData name="NGUYỄN QUỐC TƯỜNG" userId="a6f78301-e538-43a6-9912-5ed2fa2b117f" providerId="ADAL" clId="{FAEB7F6B-0FEB-CF49-995E-ACF9D9DA900C}" dt="2025-01-13T09:31:52.090" v="490" actId="478"/>
          <ac:picMkLst>
            <pc:docMk/>
            <pc:sldMk cId="1961616462" sldId="331"/>
            <ac:picMk id="4" creationId="{4DF07208-1D57-4C6C-8C11-0D6D1B9CB99E}"/>
          </ac:picMkLst>
        </pc:picChg>
        <pc:picChg chg="add mod modCrop">
          <ac:chgData name="NGUYỄN QUỐC TƯỜNG" userId="a6f78301-e538-43a6-9912-5ed2fa2b117f" providerId="ADAL" clId="{FAEB7F6B-0FEB-CF49-995E-ACF9D9DA900C}" dt="2025-01-13T09:33:30.748" v="511" actId="732"/>
          <ac:picMkLst>
            <pc:docMk/>
            <pc:sldMk cId="1961616462" sldId="331"/>
            <ac:picMk id="6" creationId="{3C8CAFA2-9160-75AE-5F31-123AEECDBBDE}"/>
          </ac:picMkLst>
        </pc:picChg>
        <pc:picChg chg="add mod">
          <ac:chgData name="NGUYỄN QUỐC TƯỜNG" userId="a6f78301-e538-43a6-9912-5ed2fa2b117f" providerId="ADAL" clId="{FAEB7F6B-0FEB-CF49-995E-ACF9D9DA900C}" dt="2025-01-13T09:46:14.104" v="626" actId="1076"/>
          <ac:picMkLst>
            <pc:docMk/>
            <pc:sldMk cId="1961616462" sldId="331"/>
            <ac:picMk id="8" creationId="{9F9850D3-BDE6-425D-15EA-973B7991A845}"/>
          </ac:picMkLst>
        </pc:picChg>
      </pc:sldChg>
      <pc:sldChg chg="modSp mod">
        <pc:chgData name="NGUYỄN QUỐC TƯỜNG" userId="a6f78301-e538-43a6-9912-5ed2fa2b117f" providerId="ADAL" clId="{FAEB7F6B-0FEB-CF49-995E-ACF9D9DA900C}" dt="2025-01-13T08:47:48.180" v="65" actId="20577"/>
        <pc:sldMkLst>
          <pc:docMk/>
          <pc:sldMk cId="723156677" sldId="338"/>
        </pc:sldMkLst>
        <pc:spChg chg="mod">
          <ac:chgData name="NGUYỄN QUỐC TƯỜNG" userId="a6f78301-e538-43a6-9912-5ed2fa2b117f" providerId="ADAL" clId="{FAEB7F6B-0FEB-CF49-995E-ACF9D9DA900C}" dt="2025-01-13T08:47:48.180" v="65" actId="20577"/>
          <ac:spMkLst>
            <pc:docMk/>
            <pc:sldMk cId="723156677" sldId="338"/>
            <ac:spMk id="11" creationId="{C565D62E-9990-456D-8FAC-08900F684373}"/>
          </ac:spMkLst>
        </pc:spChg>
      </pc:sldChg>
      <pc:sldChg chg="modSp mod">
        <pc:chgData name="NGUYỄN QUỐC TƯỜNG" userId="a6f78301-e538-43a6-9912-5ed2fa2b117f" providerId="ADAL" clId="{FAEB7F6B-0FEB-CF49-995E-ACF9D9DA900C}" dt="2025-01-13T09:50:41.653" v="638" actId="1076"/>
        <pc:sldMkLst>
          <pc:docMk/>
          <pc:sldMk cId="2711493180" sldId="340"/>
        </pc:sldMkLst>
        <pc:picChg chg="mod modCrop">
          <ac:chgData name="NGUYỄN QUỐC TƯỜNG" userId="a6f78301-e538-43a6-9912-5ed2fa2b117f" providerId="ADAL" clId="{FAEB7F6B-0FEB-CF49-995E-ACF9D9DA900C}" dt="2025-01-13T09:50:41.653" v="638" actId="1076"/>
          <ac:picMkLst>
            <pc:docMk/>
            <pc:sldMk cId="2711493180" sldId="340"/>
            <ac:picMk id="6" creationId="{7B29177B-3DDF-96F9-0068-0206580D9FED}"/>
          </ac:picMkLst>
        </pc:picChg>
      </pc:sldChg>
      <pc:sldChg chg="addSp delSp modSp add mod">
        <pc:chgData name="NGUYỄN QUỐC TƯỜNG" userId="a6f78301-e538-43a6-9912-5ed2fa2b117f" providerId="ADAL" clId="{FAEB7F6B-0FEB-CF49-995E-ACF9D9DA900C}" dt="2025-01-13T09:55:05.553" v="678" actId="1076"/>
        <pc:sldMkLst>
          <pc:docMk/>
          <pc:sldMk cId="3313476111" sldId="346"/>
        </pc:sldMkLst>
        <pc:spChg chg="del">
          <ac:chgData name="NGUYỄN QUỐC TƯỜNG" userId="a6f78301-e538-43a6-9912-5ed2fa2b117f" providerId="ADAL" clId="{FAEB7F6B-0FEB-CF49-995E-ACF9D9DA900C}" dt="2025-01-13T09:53:28.817" v="667" actId="478"/>
          <ac:spMkLst>
            <pc:docMk/>
            <pc:sldMk cId="3313476111" sldId="346"/>
            <ac:spMk id="15" creationId="{E19DBBB1-5EB6-D885-7503-11D81E744B78}"/>
          </ac:spMkLst>
        </pc:spChg>
        <pc:spChg chg="del">
          <ac:chgData name="NGUYỄN QUỐC TƯỜNG" userId="a6f78301-e538-43a6-9912-5ed2fa2b117f" providerId="ADAL" clId="{FAEB7F6B-0FEB-CF49-995E-ACF9D9DA900C}" dt="2025-01-13T09:53:28.817" v="667" actId="478"/>
          <ac:spMkLst>
            <pc:docMk/>
            <pc:sldMk cId="3313476111" sldId="346"/>
            <ac:spMk id="23" creationId="{1A2ED007-1AFE-6A6D-372A-C024C56A3368}"/>
          </ac:spMkLst>
        </pc:spChg>
        <pc:spChg chg="del">
          <ac:chgData name="NGUYỄN QUỐC TƯỜNG" userId="a6f78301-e538-43a6-9912-5ed2fa2b117f" providerId="ADAL" clId="{FAEB7F6B-0FEB-CF49-995E-ACF9D9DA900C}" dt="2025-01-13T09:53:28.817" v="667" actId="478"/>
          <ac:spMkLst>
            <pc:docMk/>
            <pc:sldMk cId="3313476111" sldId="346"/>
            <ac:spMk id="33" creationId="{FE7B10A7-C681-CC37-DF9C-063D638180F5}"/>
          </ac:spMkLst>
        </pc:spChg>
        <pc:spChg chg="del">
          <ac:chgData name="NGUYỄN QUỐC TƯỜNG" userId="a6f78301-e538-43a6-9912-5ed2fa2b117f" providerId="ADAL" clId="{FAEB7F6B-0FEB-CF49-995E-ACF9D9DA900C}" dt="2025-01-13T09:53:28.817" v="667" actId="478"/>
          <ac:spMkLst>
            <pc:docMk/>
            <pc:sldMk cId="3313476111" sldId="346"/>
            <ac:spMk id="35" creationId="{38F687BB-F4C5-5595-CAD8-06A0F81AE0E8}"/>
          </ac:spMkLst>
        </pc:spChg>
        <pc:spChg chg="del">
          <ac:chgData name="NGUYỄN QUỐC TƯỜNG" userId="a6f78301-e538-43a6-9912-5ed2fa2b117f" providerId="ADAL" clId="{FAEB7F6B-0FEB-CF49-995E-ACF9D9DA900C}" dt="2025-01-13T09:53:28.817" v="667" actId="478"/>
          <ac:spMkLst>
            <pc:docMk/>
            <pc:sldMk cId="3313476111" sldId="346"/>
            <ac:spMk id="38" creationId="{FB853D19-11BA-7FF2-4E92-47F92EB6C4CD}"/>
          </ac:spMkLst>
        </pc:spChg>
        <pc:spChg chg="del">
          <ac:chgData name="NGUYỄN QUỐC TƯỜNG" userId="a6f78301-e538-43a6-9912-5ed2fa2b117f" providerId="ADAL" clId="{FAEB7F6B-0FEB-CF49-995E-ACF9D9DA900C}" dt="2025-01-13T09:53:28.817" v="667" actId="478"/>
          <ac:spMkLst>
            <pc:docMk/>
            <pc:sldMk cId="3313476111" sldId="346"/>
            <ac:spMk id="41" creationId="{CE637ED9-DDC4-C89F-BD53-D861DD7F564F}"/>
          </ac:spMkLst>
        </pc:spChg>
        <pc:spChg chg="del">
          <ac:chgData name="NGUYỄN QUỐC TƯỜNG" userId="a6f78301-e538-43a6-9912-5ed2fa2b117f" providerId="ADAL" clId="{FAEB7F6B-0FEB-CF49-995E-ACF9D9DA900C}" dt="2025-01-13T09:53:28.817" v="667" actId="478"/>
          <ac:spMkLst>
            <pc:docMk/>
            <pc:sldMk cId="3313476111" sldId="346"/>
            <ac:spMk id="42" creationId="{85D1E04D-A53D-88AA-CEEF-B7CFF803C670}"/>
          </ac:spMkLst>
        </pc:spChg>
        <pc:spChg chg="del">
          <ac:chgData name="NGUYỄN QUỐC TƯỜNG" userId="a6f78301-e538-43a6-9912-5ed2fa2b117f" providerId="ADAL" clId="{FAEB7F6B-0FEB-CF49-995E-ACF9D9DA900C}" dt="2025-01-13T09:53:28.817" v="667" actId="478"/>
          <ac:spMkLst>
            <pc:docMk/>
            <pc:sldMk cId="3313476111" sldId="346"/>
            <ac:spMk id="43" creationId="{0842801E-4977-AE78-9DD5-F28A989A3C79}"/>
          </ac:spMkLst>
        </pc:spChg>
        <pc:spChg chg="del mod">
          <ac:chgData name="NGUYỄN QUỐC TƯỜNG" userId="a6f78301-e538-43a6-9912-5ed2fa2b117f" providerId="ADAL" clId="{FAEB7F6B-0FEB-CF49-995E-ACF9D9DA900C}" dt="2025-01-13T09:53:33.517" v="670" actId="478"/>
          <ac:spMkLst>
            <pc:docMk/>
            <pc:sldMk cId="3313476111" sldId="346"/>
            <ac:spMk id="44" creationId="{30D849A4-3214-9C61-0FCA-4DFE9B482CBE}"/>
          </ac:spMkLst>
        </pc:spChg>
        <pc:spChg chg="del">
          <ac:chgData name="NGUYỄN QUỐC TƯỜNG" userId="a6f78301-e538-43a6-9912-5ed2fa2b117f" providerId="ADAL" clId="{FAEB7F6B-0FEB-CF49-995E-ACF9D9DA900C}" dt="2025-01-13T09:53:28.817" v="667" actId="478"/>
          <ac:spMkLst>
            <pc:docMk/>
            <pc:sldMk cId="3313476111" sldId="346"/>
            <ac:spMk id="54" creationId="{9324816E-2996-627D-E829-CD85549D5C70}"/>
          </ac:spMkLst>
        </pc:spChg>
        <pc:spChg chg="del">
          <ac:chgData name="NGUYỄN QUỐC TƯỜNG" userId="a6f78301-e538-43a6-9912-5ed2fa2b117f" providerId="ADAL" clId="{FAEB7F6B-0FEB-CF49-995E-ACF9D9DA900C}" dt="2025-01-13T09:53:28.817" v="667" actId="478"/>
          <ac:spMkLst>
            <pc:docMk/>
            <pc:sldMk cId="3313476111" sldId="346"/>
            <ac:spMk id="62" creationId="{F747F95B-CA44-1136-3443-726822133A7D}"/>
          </ac:spMkLst>
        </pc:spChg>
        <pc:spChg chg="mod">
          <ac:chgData name="NGUYỄN QUỐC TƯỜNG" userId="a6f78301-e538-43a6-9912-5ed2fa2b117f" providerId="ADAL" clId="{FAEB7F6B-0FEB-CF49-995E-ACF9D9DA900C}" dt="2025-01-13T09:53:37.717" v="671" actId="20577"/>
          <ac:spMkLst>
            <pc:docMk/>
            <pc:sldMk cId="3313476111" sldId="346"/>
            <ac:spMk id="154" creationId="{177FF9FC-17BB-7ECB-88EE-92E848AF4FB3}"/>
          </ac:spMkLst>
        </pc:spChg>
        <pc:picChg chg="add mod">
          <ac:chgData name="NGUYỄN QUỐC TƯỜNG" userId="a6f78301-e538-43a6-9912-5ed2fa2b117f" providerId="ADAL" clId="{FAEB7F6B-0FEB-CF49-995E-ACF9D9DA900C}" dt="2025-01-13T09:55:05.553" v="678" actId="1076"/>
          <ac:picMkLst>
            <pc:docMk/>
            <pc:sldMk cId="3313476111" sldId="346"/>
            <ac:picMk id="3" creationId="{5FB68467-D3AA-F95F-12F7-A1E4A467CC90}"/>
          </ac:picMkLst>
        </pc:picChg>
      </pc:sldChg>
      <pc:sldChg chg="addSp delSp modSp add mod modNotesTx">
        <pc:chgData name="NGUYỄN QUỐC TƯỜNG" userId="a6f78301-e538-43a6-9912-5ed2fa2b117f" providerId="ADAL" clId="{FAEB7F6B-0FEB-CF49-995E-ACF9D9DA900C}" dt="2025-01-13T10:11:11.466" v="3046" actId="20577"/>
        <pc:sldMkLst>
          <pc:docMk/>
          <pc:sldMk cId="4046948277" sldId="347"/>
        </pc:sldMkLst>
        <pc:spChg chg="del">
          <ac:chgData name="NGUYỄN QUỐC TƯỜNG" userId="a6f78301-e538-43a6-9912-5ed2fa2b117f" providerId="ADAL" clId="{FAEB7F6B-0FEB-CF49-995E-ACF9D9DA900C}" dt="2025-01-13T10:10:48.997" v="3038" actId="478"/>
          <ac:spMkLst>
            <pc:docMk/>
            <pc:sldMk cId="4046948277" sldId="347"/>
            <ac:spMk id="23" creationId="{A0A85791-9E95-648E-61CA-C7ECFA3A0835}"/>
          </ac:spMkLst>
        </pc:spChg>
        <pc:spChg chg="del">
          <ac:chgData name="NGUYỄN QUỐC TƯỜNG" userId="a6f78301-e538-43a6-9912-5ed2fa2b117f" providerId="ADAL" clId="{FAEB7F6B-0FEB-CF49-995E-ACF9D9DA900C}" dt="2025-01-13T10:10:48.997" v="3038" actId="478"/>
          <ac:spMkLst>
            <pc:docMk/>
            <pc:sldMk cId="4046948277" sldId="347"/>
            <ac:spMk id="25" creationId="{E693D804-9102-5A91-B37C-15F554903F9C}"/>
          </ac:spMkLst>
        </pc:spChg>
        <pc:spChg chg="del">
          <ac:chgData name="NGUYỄN QUỐC TƯỜNG" userId="a6f78301-e538-43a6-9912-5ed2fa2b117f" providerId="ADAL" clId="{FAEB7F6B-0FEB-CF49-995E-ACF9D9DA900C}" dt="2025-01-13T10:10:48.997" v="3038" actId="478"/>
          <ac:spMkLst>
            <pc:docMk/>
            <pc:sldMk cId="4046948277" sldId="347"/>
            <ac:spMk id="35" creationId="{BA9D5281-68CD-8690-9BE9-7CEEA461CE39}"/>
          </ac:spMkLst>
        </pc:spChg>
        <pc:spChg chg="del">
          <ac:chgData name="NGUYỄN QUỐC TƯỜNG" userId="a6f78301-e538-43a6-9912-5ed2fa2b117f" providerId="ADAL" clId="{FAEB7F6B-0FEB-CF49-995E-ACF9D9DA900C}" dt="2025-01-13T10:10:48.997" v="3038" actId="478"/>
          <ac:spMkLst>
            <pc:docMk/>
            <pc:sldMk cId="4046948277" sldId="347"/>
            <ac:spMk id="36" creationId="{4C313568-2774-0BBD-3945-217CBFEB3736}"/>
          </ac:spMkLst>
        </pc:spChg>
        <pc:spChg chg="del">
          <ac:chgData name="NGUYỄN QUỐC TƯỜNG" userId="a6f78301-e538-43a6-9912-5ed2fa2b117f" providerId="ADAL" clId="{FAEB7F6B-0FEB-CF49-995E-ACF9D9DA900C}" dt="2025-01-13T10:10:48.997" v="3038" actId="478"/>
          <ac:spMkLst>
            <pc:docMk/>
            <pc:sldMk cId="4046948277" sldId="347"/>
            <ac:spMk id="38" creationId="{B6CBAAAE-8D4D-57F2-AF4C-B41557AF04AB}"/>
          </ac:spMkLst>
        </pc:spChg>
        <pc:spChg chg="del">
          <ac:chgData name="NGUYỄN QUỐC TƯỜNG" userId="a6f78301-e538-43a6-9912-5ed2fa2b117f" providerId="ADAL" clId="{FAEB7F6B-0FEB-CF49-995E-ACF9D9DA900C}" dt="2025-01-13T10:10:48.997" v="3038" actId="478"/>
          <ac:spMkLst>
            <pc:docMk/>
            <pc:sldMk cId="4046948277" sldId="347"/>
            <ac:spMk id="42" creationId="{FAD0D9DE-3DAF-796D-BECA-ADA32B4875F0}"/>
          </ac:spMkLst>
        </pc:spChg>
        <pc:spChg chg="del">
          <ac:chgData name="NGUYỄN QUỐC TƯỜNG" userId="a6f78301-e538-43a6-9912-5ed2fa2b117f" providerId="ADAL" clId="{FAEB7F6B-0FEB-CF49-995E-ACF9D9DA900C}" dt="2025-01-13T10:10:59.588" v="3042" actId="478"/>
          <ac:spMkLst>
            <pc:docMk/>
            <pc:sldMk cId="4046948277" sldId="347"/>
            <ac:spMk id="54" creationId="{B7027E19-9DEF-DEBA-C898-B824D08B3DBE}"/>
          </ac:spMkLst>
        </pc:spChg>
        <pc:spChg chg="del">
          <ac:chgData name="NGUYỄN QUỐC TƯỜNG" userId="a6f78301-e538-43a6-9912-5ed2fa2b117f" providerId="ADAL" clId="{FAEB7F6B-0FEB-CF49-995E-ACF9D9DA900C}" dt="2025-01-13T10:11:01.007" v="3043" actId="478"/>
          <ac:spMkLst>
            <pc:docMk/>
            <pc:sldMk cId="4046948277" sldId="347"/>
            <ac:spMk id="55" creationId="{B856A6F6-463A-1010-4AB5-10FB1C2AC57E}"/>
          </ac:spMkLst>
        </pc:spChg>
        <pc:spChg chg="del">
          <ac:chgData name="NGUYỄN QUỐC TƯỜNG" userId="a6f78301-e538-43a6-9912-5ed2fa2b117f" providerId="ADAL" clId="{FAEB7F6B-0FEB-CF49-995E-ACF9D9DA900C}" dt="2025-01-13T10:10:48.997" v="3038" actId="478"/>
          <ac:spMkLst>
            <pc:docMk/>
            <pc:sldMk cId="4046948277" sldId="347"/>
            <ac:spMk id="62" creationId="{9F5DEF15-1DB3-D89A-F880-4A4BB22B0AC6}"/>
          </ac:spMkLst>
        </pc:spChg>
        <pc:spChg chg="del">
          <ac:chgData name="NGUYỄN QUỐC TƯỜNG" userId="a6f78301-e538-43a6-9912-5ed2fa2b117f" providerId="ADAL" clId="{FAEB7F6B-0FEB-CF49-995E-ACF9D9DA900C}" dt="2025-01-13T10:10:48.997" v="3038" actId="478"/>
          <ac:spMkLst>
            <pc:docMk/>
            <pc:sldMk cId="4046948277" sldId="347"/>
            <ac:spMk id="64" creationId="{CF118B58-FC69-11B2-ECAE-56634BB101AD}"/>
          </ac:spMkLst>
        </pc:spChg>
        <pc:spChg chg="del">
          <ac:chgData name="NGUYỄN QUỐC TƯỜNG" userId="a6f78301-e538-43a6-9912-5ed2fa2b117f" providerId="ADAL" clId="{FAEB7F6B-0FEB-CF49-995E-ACF9D9DA900C}" dt="2025-01-13T10:10:48.997" v="3038" actId="478"/>
          <ac:spMkLst>
            <pc:docMk/>
            <pc:sldMk cId="4046948277" sldId="347"/>
            <ac:spMk id="65" creationId="{EC32A162-C239-2F87-45BE-69930F8B5E4D}"/>
          </ac:spMkLst>
        </pc:spChg>
        <pc:spChg chg="del">
          <ac:chgData name="NGUYỄN QUỐC TƯỜNG" userId="a6f78301-e538-43a6-9912-5ed2fa2b117f" providerId="ADAL" clId="{FAEB7F6B-0FEB-CF49-995E-ACF9D9DA900C}" dt="2025-01-13T10:10:48.997" v="3038" actId="478"/>
          <ac:spMkLst>
            <pc:docMk/>
            <pc:sldMk cId="4046948277" sldId="347"/>
            <ac:spMk id="80" creationId="{C3415363-3738-9F8B-17B0-AF0A9BAD49CB}"/>
          </ac:spMkLst>
        </pc:spChg>
        <pc:spChg chg="mod">
          <ac:chgData name="NGUYỄN QUỐC TƯỜNG" userId="a6f78301-e538-43a6-9912-5ed2fa2b117f" providerId="ADAL" clId="{FAEB7F6B-0FEB-CF49-995E-ACF9D9DA900C}" dt="2025-01-13T10:10:42.640" v="3037" actId="20577"/>
          <ac:spMkLst>
            <pc:docMk/>
            <pc:sldMk cId="4046948277" sldId="347"/>
            <ac:spMk id="154" creationId="{DD66EAE8-4E9E-E1EE-A939-28E7494A73EC}"/>
          </ac:spMkLst>
        </pc:spChg>
        <pc:picChg chg="add mod">
          <ac:chgData name="NGUYỄN QUỐC TƯỜNG" userId="a6f78301-e538-43a6-9912-5ed2fa2b117f" providerId="ADAL" clId="{FAEB7F6B-0FEB-CF49-995E-ACF9D9DA900C}" dt="2025-01-13T10:11:05.134" v="3045" actId="1076"/>
          <ac:picMkLst>
            <pc:docMk/>
            <pc:sldMk cId="4046948277" sldId="347"/>
            <ac:picMk id="1026" creationId="{3BF85FF8-C621-3144-CF3C-0D5E221CA00A}"/>
          </ac:picMkLst>
        </pc:picChg>
      </pc:sldChg>
    </pc:docChg>
  </pc:docChgLst>
  <pc:docChgLst>
    <pc:chgData name="HUỲNH THỊ KIM TUYỀN" userId="S::22120416@student.hcmus.edu.vn::a2c1c6f6-8d66-4671-8c43-06113c663f13" providerId="AD" clId="Web-{14C28366-C200-BBD2-4BDD-D1334523C91E}"/>
    <pc:docChg chg="modSld">
      <pc:chgData name="HUỲNH THỊ KIM TUYỀN" userId="S::22120416@student.hcmus.edu.vn::a2c1c6f6-8d66-4671-8c43-06113c663f13" providerId="AD" clId="Web-{14C28366-C200-BBD2-4BDD-D1334523C91E}" dt="2025-01-13T08:10:49.567" v="3"/>
      <pc:docMkLst>
        <pc:docMk/>
      </pc:docMkLst>
      <pc:sldChg chg="modSp">
        <pc:chgData name="HUỲNH THỊ KIM TUYỀN" userId="S::22120416@student.hcmus.edu.vn::a2c1c6f6-8d66-4671-8c43-06113c663f13" providerId="AD" clId="Web-{14C28366-C200-BBD2-4BDD-D1334523C91E}" dt="2025-01-13T08:10:49.567" v="3"/>
        <pc:sldMkLst>
          <pc:docMk/>
          <pc:sldMk cId="1446425737" sldId="314"/>
        </pc:sldMkLst>
        <pc:graphicFrameChg chg="mod modGraphic">
          <ac:chgData name="HUỲNH THỊ KIM TUYỀN" userId="S::22120416@student.hcmus.edu.vn::a2c1c6f6-8d66-4671-8c43-06113c663f13" providerId="AD" clId="Web-{14C28366-C200-BBD2-4BDD-D1334523C91E}" dt="2025-01-13T08:10:49.567" v="3"/>
          <ac:graphicFrameMkLst>
            <pc:docMk/>
            <pc:sldMk cId="1446425737" sldId="314"/>
            <ac:graphicFrameMk id="2" creationId="{E27F6619-0A4C-4A75-84E6-8929D4E2D4C9}"/>
          </ac:graphicFrameMkLst>
        </pc:graphicFrameChg>
      </pc:sldChg>
    </pc:docChg>
  </pc:docChgLst>
  <pc:docChgLst>
    <pc:chgData name="VÒNG SAU HÙNG" userId="S::22120118@student.hcmus.edu.vn::6467389b-cc2a-491b-bad8-82a1e3d4aacd" providerId="AD" clId="Web-{2A19C53F-6D8C-DCCF-04F9-47A8D1B72E3A}"/>
    <pc:docChg chg="delSld modSld">
      <pc:chgData name="VÒNG SAU HÙNG" userId="S::22120118@student.hcmus.edu.vn::6467389b-cc2a-491b-bad8-82a1e3d4aacd" providerId="AD" clId="Web-{2A19C53F-6D8C-DCCF-04F9-47A8D1B72E3A}" dt="2025-01-14T01:44:52.765" v="180" actId="20577"/>
      <pc:docMkLst>
        <pc:docMk/>
      </pc:docMkLst>
      <pc:sldChg chg="addSp delSp modSp modNotes">
        <pc:chgData name="VÒNG SAU HÙNG" userId="S::22120118@student.hcmus.edu.vn::6467389b-cc2a-491b-bad8-82a1e3d4aacd" providerId="AD" clId="Web-{2A19C53F-6D8C-DCCF-04F9-47A8D1B72E3A}" dt="2025-01-14T01:44:52.765" v="180" actId="20577"/>
        <pc:sldMkLst>
          <pc:docMk/>
          <pc:sldMk cId="3229037766" sldId="336"/>
        </pc:sldMkLst>
        <pc:spChg chg="del mod ord">
          <ac:chgData name="VÒNG SAU HÙNG" userId="S::22120118@student.hcmus.edu.vn::6467389b-cc2a-491b-bad8-82a1e3d4aacd" providerId="AD" clId="Web-{2A19C53F-6D8C-DCCF-04F9-47A8D1B72E3A}" dt="2025-01-14T01:44:41.937" v="173"/>
          <ac:spMkLst>
            <pc:docMk/>
            <pc:sldMk cId="3229037766" sldId="336"/>
            <ac:spMk id="2" creationId="{67FEA0D0-0D6F-B8FF-EE99-2BCD47E17A2F}"/>
          </ac:spMkLst>
        </pc:spChg>
        <pc:spChg chg="add del mod">
          <ac:chgData name="VÒNG SAU HÙNG" userId="S::22120118@student.hcmus.edu.vn::6467389b-cc2a-491b-bad8-82a1e3d4aacd" providerId="AD" clId="Web-{2A19C53F-6D8C-DCCF-04F9-47A8D1B72E3A}" dt="2025-01-14T01:32:00.116" v="22"/>
          <ac:spMkLst>
            <pc:docMk/>
            <pc:sldMk cId="3229037766" sldId="336"/>
            <ac:spMk id="4" creationId="{22A09D51-92E9-E30F-8A7B-BC1E4E2D2E41}"/>
          </ac:spMkLst>
        </pc:spChg>
        <pc:spChg chg="add del mod">
          <ac:chgData name="VÒNG SAU HÙNG" userId="S::22120118@student.hcmus.edu.vn::6467389b-cc2a-491b-bad8-82a1e3d4aacd" providerId="AD" clId="Web-{2A19C53F-6D8C-DCCF-04F9-47A8D1B72E3A}" dt="2025-01-14T01:31:58.069" v="21"/>
          <ac:spMkLst>
            <pc:docMk/>
            <pc:sldMk cId="3229037766" sldId="336"/>
            <ac:spMk id="6" creationId="{1D056839-262B-5328-66C2-8C60EFBDDE3A}"/>
          </ac:spMkLst>
        </pc:spChg>
        <pc:spChg chg="add del mod">
          <ac:chgData name="VÒNG SAU HÙNG" userId="S::22120118@student.hcmus.edu.vn::6467389b-cc2a-491b-bad8-82a1e3d4aacd" providerId="AD" clId="Web-{2A19C53F-6D8C-DCCF-04F9-47A8D1B72E3A}" dt="2025-01-14T01:31:53.053" v="20"/>
          <ac:spMkLst>
            <pc:docMk/>
            <pc:sldMk cId="3229037766" sldId="336"/>
            <ac:spMk id="8" creationId="{A542EA99-491E-AC88-F102-514475550E08}"/>
          </ac:spMkLst>
        </pc:spChg>
        <pc:spChg chg="add del mod ord">
          <ac:chgData name="VÒNG SAU HÙNG" userId="S::22120118@student.hcmus.edu.vn::6467389b-cc2a-491b-bad8-82a1e3d4aacd" providerId="AD" clId="Web-{2A19C53F-6D8C-DCCF-04F9-47A8D1B72E3A}" dt="2025-01-14T01:33:19.665" v="56"/>
          <ac:spMkLst>
            <pc:docMk/>
            <pc:sldMk cId="3229037766" sldId="336"/>
            <ac:spMk id="10" creationId="{E6277EAB-D285-329A-29B4-7011A45760D5}"/>
          </ac:spMkLst>
        </pc:spChg>
        <pc:spChg chg="mod">
          <ac:chgData name="VÒNG SAU HÙNG" userId="S::22120118@student.hcmus.edu.vn::6467389b-cc2a-491b-bad8-82a1e3d4aacd" providerId="AD" clId="Web-{2A19C53F-6D8C-DCCF-04F9-47A8D1B72E3A}" dt="2025-01-14T01:34:40.543" v="102" actId="1076"/>
          <ac:spMkLst>
            <pc:docMk/>
            <pc:sldMk cId="3229037766" sldId="336"/>
            <ac:spMk id="11" creationId="{72151ED4-2B25-9813-B9CE-AB5666963A09}"/>
          </ac:spMkLst>
        </pc:spChg>
        <pc:spChg chg="mod">
          <ac:chgData name="VÒNG SAU HÙNG" userId="S::22120118@student.hcmus.edu.vn::6467389b-cc2a-491b-bad8-82a1e3d4aacd" providerId="AD" clId="Web-{2A19C53F-6D8C-DCCF-04F9-47A8D1B72E3A}" dt="2025-01-14T01:34:21.854" v="86" actId="1076"/>
          <ac:spMkLst>
            <pc:docMk/>
            <pc:sldMk cId="3229037766" sldId="336"/>
            <ac:spMk id="12" creationId="{5480424E-3A87-EC73-DF09-8063FAA489D1}"/>
          </ac:spMkLst>
        </pc:spChg>
        <pc:spChg chg="mod">
          <ac:chgData name="VÒNG SAU HÙNG" userId="S::22120118@student.hcmus.edu.vn::6467389b-cc2a-491b-bad8-82a1e3d4aacd" providerId="AD" clId="Web-{2A19C53F-6D8C-DCCF-04F9-47A8D1B72E3A}" dt="2025-01-14T01:34:35.808" v="96" actId="1076"/>
          <ac:spMkLst>
            <pc:docMk/>
            <pc:sldMk cId="3229037766" sldId="336"/>
            <ac:spMk id="13" creationId="{33A704EC-9718-9147-E90E-C71E92A6F458}"/>
          </ac:spMkLst>
        </pc:spChg>
        <pc:spChg chg="mod">
          <ac:chgData name="VÒNG SAU HÙNG" userId="S::22120118@student.hcmus.edu.vn::6467389b-cc2a-491b-bad8-82a1e3d4aacd" providerId="AD" clId="Web-{2A19C53F-6D8C-DCCF-04F9-47A8D1B72E3A}" dt="2025-01-14T01:34:35.839" v="97" actId="1076"/>
          <ac:spMkLst>
            <pc:docMk/>
            <pc:sldMk cId="3229037766" sldId="336"/>
            <ac:spMk id="14" creationId="{D1C78A36-839B-A928-8DC7-2E1B0F83546C}"/>
          </ac:spMkLst>
        </pc:spChg>
        <pc:spChg chg="ord">
          <ac:chgData name="VÒNG SAU HÙNG" userId="S::22120118@student.hcmus.edu.vn::6467389b-cc2a-491b-bad8-82a1e3d4aacd" providerId="AD" clId="Web-{2A19C53F-6D8C-DCCF-04F9-47A8D1B72E3A}" dt="2025-01-14T01:33:16.087" v="39"/>
          <ac:spMkLst>
            <pc:docMk/>
            <pc:sldMk cId="3229037766" sldId="336"/>
            <ac:spMk id="16" creationId="{CE84356A-4233-406F-9E92-6DDABF7E10E3}"/>
          </ac:spMkLst>
        </pc:spChg>
        <pc:spChg chg="ord">
          <ac:chgData name="VÒNG SAU HÙNG" userId="S::22120118@student.hcmus.edu.vn::6467389b-cc2a-491b-bad8-82a1e3d4aacd" providerId="AD" clId="Web-{2A19C53F-6D8C-DCCF-04F9-47A8D1B72E3A}" dt="2025-01-14T01:32:56.867" v="35"/>
          <ac:spMkLst>
            <pc:docMk/>
            <pc:sldMk cId="3229037766" sldId="336"/>
            <ac:spMk id="17" creationId="{30C95233-BE20-48D7-8689-B0AF38C6EF22}"/>
          </ac:spMkLst>
        </pc:spChg>
        <pc:spChg chg="ord">
          <ac:chgData name="VÒNG SAU HÙNG" userId="S::22120118@student.hcmus.edu.vn::6467389b-cc2a-491b-bad8-82a1e3d4aacd" providerId="AD" clId="Web-{2A19C53F-6D8C-DCCF-04F9-47A8D1B72E3A}" dt="2025-01-14T01:32:59.164" v="36"/>
          <ac:spMkLst>
            <pc:docMk/>
            <pc:sldMk cId="3229037766" sldId="336"/>
            <ac:spMk id="18" creationId="{3AAD02A3-EA91-4815-A529-23A0BE4828EA}"/>
          </ac:spMkLst>
        </pc:spChg>
        <pc:spChg chg="ord">
          <ac:chgData name="VÒNG SAU HÙNG" userId="S::22120118@student.hcmus.edu.vn::6467389b-cc2a-491b-bad8-82a1e3d4aacd" providerId="AD" clId="Web-{2A19C53F-6D8C-DCCF-04F9-47A8D1B72E3A}" dt="2025-01-14T01:32:21.835" v="29"/>
          <ac:spMkLst>
            <pc:docMk/>
            <pc:sldMk cId="3229037766" sldId="336"/>
            <ac:spMk id="194" creationId="{DA64F2EE-9640-4167-8671-2E6376ECFC93}"/>
          </ac:spMkLst>
        </pc:spChg>
        <pc:spChg chg="mod">
          <ac:chgData name="VÒNG SAU HÙNG" userId="S::22120118@student.hcmus.edu.vn::6467389b-cc2a-491b-bad8-82a1e3d4aacd" providerId="AD" clId="Web-{2A19C53F-6D8C-DCCF-04F9-47A8D1B72E3A}" dt="2025-01-14T01:34:21.901" v="87" actId="1076"/>
          <ac:spMkLst>
            <pc:docMk/>
            <pc:sldMk cId="3229037766" sldId="336"/>
            <ac:spMk id="208" creationId="{054E9759-D123-364B-3C2C-718DE9D1C5B8}"/>
          </ac:spMkLst>
        </pc:spChg>
        <pc:spChg chg="mod">
          <ac:chgData name="VÒNG SAU HÙNG" userId="S::22120118@student.hcmus.edu.vn::6467389b-cc2a-491b-bad8-82a1e3d4aacd" providerId="AD" clId="Web-{2A19C53F-6D8C-DCCF-04F9-47A8D1B72E3A}" dt="2025-01-14T01:37:28.454" v="145" actId="20577"/>
          <ac:spMkLst>
            <pc:docMk/>
            <pc:sldMk cId="3229037766" sldId="336"/>
            <ac:spMk id="209" creationId="{C02B786A-5A8A-B0DA-5163-16052258D272}"/>
          </ac:spMkLst>
        </pc:spChg>
        <pc:spChg chg="mod">
          <ac:chgData name="VÒNG SAU HÙNG" userId="S::22120118@student.hcmus.edu.vn::6467389b-cc2a-491b-bad8-82a1e3d4aacd" providerId="AD" clId="Web-{2A19C53F-6D8C-DCCF-04F9-47A8D1B72E3A}" dt="2025-01-14T01:34:21.933" v="88" actId="1076"/>
          <ac:spMkLst>
            <pc:docMk/>
            <pc:sldMk cId="3229037766" sldId="336"/>
            <ac:spMk id="210" creationId="{9D670730-DF23-8D6F-4982-467A9717BFCC}"/>
          </ac:spMkLst>
        </pc:spChg>
        <pc:spChg chg="mod">
          <ac:chgData name="VÒNG SAU HÙNG" userId="S::22120118@student.hcmus.edu.vn::6467389b-cc2a-491b-bad8-82a1e3d4aacd" providerId="AD" clId="Web-{2A19C53F-6D8C-DCCF-04F9-47A8D1B72E3A}" dt="2025-01-14T01:35:58.764" v="113" actId="20577"/>
          <ac:spMkLst>
            <pc:docMk/>
            <pc:sldMk cId="3229037766" sldId="336"/>
            <ac:spMk id="211" creationId="{00ECCE6E-7EB7-CB9F-6005-0B2556B41AA1}"/>
          </ac:spMkLst>
        </pc:spChg>
        <pc:spChg chg="mod">
          <ac:chgData name="VÒNG SAU HÙNG" userId="S::22120118@student.hcmus.edu.vn::6467389b-cc2a-491b-bad8-82a1e3d4aacd" providerId="AD" clId="Web-{2A19C53F-6D8C-DCCF-04F9-47A8D1B72E3A}" dt="2025-01-14T01:37:31.079" v="146" actId="20577"/>
          <ac:spMkLst>
            <pc:docMk/>
            <pc:sldMk cId="3229037766" sldId="336"/>
            <ac:spMk id="212" creationId="{9055788C-3E36-DFD8-6C62-2599477DCBA3}"/>
          </ac:spMkLst>
        </pc:spChg>
        <pc:spChg chg="mod">
          <ac:chgData name="VÒNG SAU HÙNG" userId="S::22120118@student.hcmus.edu.vn::6467389b-cc2a-491b-bad8-82a1e3d4aacd" providerId="AD" clId="Web-{2A19C53F-6D8C-DCCF-04F9-47A8D1B72E3A}" dt="2025-01-14T01:37:33.704" v="147" actId="20577"/>
          <ac:spMkLst>
            <pc:docMk/>
            <pc:sldMk cId="3229037766" sldId="336"/>
            <ac:spMk id="213" creationId="{3E675177-8928-9BE4-C95C-6EC2982E62AC}"/>
          </ac:spMkLst>
        </pc:spChg>
        <pc:spChg chg="add">
          <ac:chgData name="VÒNG SAU HÙNG" userId="S::22120118@student.hcmus.edu.vn::6467389b-cc2a-491b-bad8-82a1e3d4aacd" providerId="AD" clId="Web-{2A19C53F-6D8C-DCCF-04F9-47A8D1B72E3A}" dt="2025-01-14T01:33:39.275" v="68"/>
          <ac:spMkLst>
            <pc:docMk/>
            <pc:sldMk cId="3229037766" sldId="336"/>
            <ac:spMk id="220" creationId="{467307A2-5D0B-4420-BC96-FC7B12D404A3}"/>
          </ac:spMkLst>
        </pc:spChg>
        <pc:spChg chg="add">
          <ac:chgData name="VÒNG SAU HÙNG" userId="S::22120118@student.hcmus.edu.vn::6467389b-cc2a-491b-bad8-82a1e3d4aacd" providerId="AD" clId="Web-{2A19C53F-6D8C-DCCF-04F9-47A8D1B72E3A}" dt="2025-01-14T01:33:39.275" v="68"/>
          <ac:spMkLst>
            <pc:docMk/>
            <pc:sldMk cId="3229037766" sldId="336"/>
            <ac:spMk id="225" creationId="{BC6948DD-6D2B-4099-A8E1-034E758D0DF4}"/>
          </ac:spMkLst>
        </pc:spChg>
        <pc:spChg chg="add">
          <ac:chgData name="VÒNG SAU HÙNG" userId="S::22120118@student.hcmus.edu.vn::6467389b-cc2a-491b-bad8-82a1e3d4aacd" providerId="AD" clId="Web-{2A19C53F-6D8C-DCCF-04F9-47A8D1B72E3A}" dt="2025-01-14T01:33:39.275" v="68"/>
          <ac:spMkLst>
            <pc:docMk/>
            <pc:sldMk cId="3229037766" sldId="336"/>
            <ac:spMk id="233" creationId="{A901F462-E325-4DFD-9EA7-5B4FA5435C5A}"/>
          </ac:spMkLst>
        </pc:spChg>
        <pc:spChg chg="del">
          <ac:chgData name="VÒNG SAU HÙNG" userId="S::22120118@student.hcmus.edu.vn::6467389b-cc2a-491b-bad8-82a1e3d4aacd" providerId="AD" clId="Web-{2A19C53F-6D8C-DCCF-04F9-47A8D1B72E3A}" dt="2025-01-14T01:33:47.244" v="69"/>
          <ac:spMkLst>
            <pc:docMk/>
            <pc:sldMk cId="3229037766" sldId="336"/>
            <ac:spMk id="248" creationId="{B157A3AB-0449-4517-820F-B7E2F2B27015}"/>
          </ac:spMkLst>
        </pc:spChg>
        <pc:spChg chg="add">
          <ac:chgData name="VÒNG SAU HÙNG" userId="S::22120118@student.hcmus.edu.vn::6467389b-cc2a-491b-bad8-82a1e3d4aacd" providerId="AD" clId="Web-{2A19C53F-6D8C-DCCF-04F9-47A8D1B72E3A}" dt="2025-01-14T01:33:39.275" v="68"/>
          <ac:spMkLst>
            <pc:docMk/>
            <pc:sldMk cId="3229037766" sldId="336"/>
            <ac:spMk id="252" creationId="{1FEE57AF-F297-4786-873D-EBC2EF0D22AD}"/>
          </ac:spMkLst>
        </pc:spChg>
        <pc:spChg chg="add">
          <ac:chgData name="VÒNG SAU HÙNG" userId="S::22120118@student.hcmus.edu.vn::6467389b-cc2a-491b-bad8-82a1e3d4aacd" providerId="AD" clId="Web-{2A19C53F-6D8C-DCCF-04F9-47A8D1B72E3A}" dt="2025-01-14T01:33:39.275" v="68"/>
          <ac:spMkLst>
            <pc:docMk/>
            <pc:sldMk cId="3229037766" sldId="336"/>
            <ac:spMk id="3463" creationId="{325D841F-AB6D-41CB-ACE4-9F1758C04CFC}"/>
          </ac:spMkLst>
        </pc:spChg>
        <pc:spChg chg="add">
          <ac:chgData name="VÒNG SAU HÙNG" userId="S::22120118@student.hcmus.edu.vn::6467389b-cc2a-491b-bad8-82a1e3d4aacd" providerId="AD" clId="Web-{2A19C53F-6D8C-DCCF-04F9-47A8D1B72E3A}" dt="2025-01-14T01:33:39.275" v="68"/>
          <ac:spMkLst>
            <pc:docMk/>
            <pc:sldMk cId="3229037766" sldId="336"/>
            <ac:spMk id="3483" creationId="{BF107D5C-B6F6-4ECF-93BC-B9F35086AAAF}"/>
          </ac:spMkLst>
        </pc:spChg>
        <pc:spChg chg="add">
          <ac:chgData name="VÒNG SAU HÙNG" userId="S::22120118@student.hcmus.edu.vn::6467389b-cc2a-491b-bad8-82a1e3d4aacd" providerId="AD" clId="Web-{2A19C53F-6D8C-DCCF-04F9-47A8D1B72E3A}" dt="2025-01-14T01:33:39.275" v="68"/>
          <ac:spMkLst>
            <pc:docMk/>
            <pc:sldMk cId="3229037766" sldId="336"/>
            <ac:spMk id="3498" creationId="{514BB083-DA13-406A-92D7-155FB889BEE1}"/>
          </ac:spMkLst>
        </pc:spChg>
        <pc:spChg chg="del">
          <ac:chgData name="VÒNG SAU HÙNG" userId="S::22120118@student.hcmus.edu.vn::6467389b-cc2a-491b-bad8-82a1e3d4aacd" providerId="AD" clId="Web-{2A19C53F-6D8C-DCCF-04F9-47A8D1B72E3A}" dt="2025-01-14T01:31:39.443" v="16"/>
          <ac:spMkLst>
            <pc:docMk/>
            <pc:sldMk cId="3229037766" sldId="336"/>
            <ac:spMk id="3499" creationId="{00000000-0000-0000-0000-000000000000}"/>
          </ac:spMkLst>
        </pc:spChg>
        <pc:spChg chg="del">
          <ac:chgData name="VÒNG SAU HÙNG" userId="S::22120118@student.hcmus.edu.vn::6467389b-cc2a-491b-bad8-82a1e3d4aacd" providerId="AD" clId="Web-{2A19C53F-6D8C-DCCF-04F9-47A8D1B72E3A}" dt="2025-01-14T01:31:39.380" v="15"/>
          <ac:spMkLst>
            <pc:docMk/>
            <pc:sldMk cId="3229037766" sldId="336"/>
            <ac:spMk id="3500" creationId="{00000000-0000-0000-0000-000000000000}"/>
          </ac:spMkLst>
        </pc:spChg>
        <pc:spChg chg="mod">
          <ac:chgData name="VÒNG SAU HÙNG" userId="S::22120118@student.hcmus.edu.vn::6467389b-cc2a-491b-bad8-82a1e3d4aacd" providerId="AD" clId="Web-{2A19C53F-6D8C-DCCF-04F9-47A8D1B72E3A}" dt="2025-01-14T01:32:10.381" v="24" actId="1076"/>
          <ac:spMkLst>
            <pc:docMk/>
            <pc:sldMk cId="3229037766" sldId="336"/>
            <ac:spMk id="3501" creationId="{00000000-0000-0000-0000-000000000000}"/>
          </ac:spMkLst>
        </pc:spChg>
        <pc:spChg chg="mod ord">
          <ac:chgData name="VÒNG SAU HÙNG" userId="S::22120118@student.hcmus.edu.vn::6467389b-cc2a-491b-bad8-82a1e3d4aacd" providerId="AD" clId="Web-{2A19C53F-6D8C-DCCF-04F9-47A8D1B72E3A}" dt="2025-01-14T01:32:44.601" v="33"/>
          <ac:spMkLst>
            <pc:docMk/>
            <pc:sldMk cId="3229037766" sldId="336"/>
            <ac:spMk id="3502" creationId="{00000000-0000-0000-0000-000000000000}"/>
          </ac:spMkLst>
        </pc:spChg>
        <pc:spChg chg="add del mod">
          <ac:chgData name="VÒNG SAU HÙNG" userId="S::22120118@student.hcmus.edu.vn::6467389b-cc2a-491b-bad8-82a1e3d4aacd" providerId="AD" clId="Web-{2A19C53F-6D8C-DCCF-04F9-47A8D1B72E3A}" dt="2025-01-14T01:32:03.131" v="23"/>
          <ac:spMkLst>
            <pc:docMk/>
            <pc:sldMk cId="3229037766" sldId="336"/>
            <ac:spMk id="3503" creationId="{00000000-0000-0000-0000-000000000000}"/>
          </ac:spMkLst>
        </pc:spChg>
        <pc:spChg chg="mod">
          <ac:chgData name="VÒNG SAU HÙNG" userId="S::22120118@student.hcmus.edu.vn::6467389b-cc2a-491b-bad8-82a1e3d4aacd" providerId="AD" clId="Web-{2A19C53F-6D8C-DCCF-04F9-47A8D1B72E3A}" dt="2025-01-14T01:32:10.460" v="26" actId="1076"/>
          <ac:spMkLst>
            <pc:docMk/>
            <pc:sldMk cId="3229037766" sldId="336"/>
            <ac:spMk id="3504" creationId="{00000000-0000-0000-0000-000000000000}"/>
          </ac:spMkLst>
        </pc:spChg>
        <pc:spChg chg="del mod">
          <ac:chgData name="VÒNG SAU HÙNG" userId="S::22120118@student.hcmus.edu.vn::6467389b-cc2a-491b-bad8-82a1e3d4aacd" providerId="AD" clId="Web-{2A19C53F-6D8C-DCCF-04F9-47A8D1B72E3A}" dt="2025-01-14T01:31:35.662" v="13"/>
          <ac:spMkLst>
            <pc:docMk/>
            <pc:sldMk cId="3229037766" sldId="336"/>
            <ac:spMk id="3505" creationId="{00000000-0000-0000-0000-000000000000}"/>
          </ac:spMkLst>
        </pc:spChg>
        <pc:spChg chg="mod">
          <ac:chgData name="VÒNG SAU HÙNG" userId="S::22120118@student.hcmus.edu.vn::6467389b-cc2a-491b-bad8-82a1e3d4aacd" providerId="AD" clId="Web-{2A19C53F-6D8C-DCCF-04F9-47A8D1B72E3A}" dt="2025-01-14T01:44:52.765" v="180" actId="20577"/>
          <ac:spMkLst>
            <pc:docMk/>
            <pc:sldMk cId="3229037766" sldId="336"/>
            <ac:spMk id="3506" creationId="{00000000-0000-0000-0000-000000000000}"/>
          </ac:spMkLst>
        </pc:spChg>
        <pc:spChg chg="mod">
          <ac:chgData name="VÒNG SAU HÙNG" userId="S::22120118@student.hcmus.edu.vn::6467389b-cc2a-491b-bad8-82a1e3d4aacd" providerId="AD" clId="Web-{2A19C53F-6D8C-DCCF-04F9-47A8D1B72E3A}" dt="2025-01-14T01:32:10.506" v="28" actId="1076"/>
          <ac:spMkLst>
            <pc:docMk/>
            <pc:sldMk cId="3229037766" sldId="336"/>
            <ac:spMk id="3507" creationId="{00000000-0000-0000-0000-000000000000}"/>
          </ac:spMkLst>
        </pc:spChg>
        <pc:spChg chg="del mod">
          <ac:chgData name="VÒNG SAU HÙNG" userId="S::22120118@student.hcmus.edu.vn::6467389b-cc2a-491b-bad8-82a1e3d4aacd" providerId="AD" clId="Web-{2A19C53F-6D8C-DCCF-04F9-47A8D1B72E3A}" dt="2025-01-14T01:31:38.115" v="14"/>
          <ac:spMkLst>
            <pc:docMk/>
            <pc:sldMk cId="3229037766" sldId="336"/>
            <ac:spMk id="3508" creationId="{00000000-0000-0000-0000-000000000000}"/>
          </ac:spMkLst>
        </pc:spChg>
        <pc:spChg chg="add">
          <ac:chgData name="VÒNG SAU HÙNG" userId="S::22120118@student.hcmus.edu.vn::6467389b-cc2a-491b-bad8-82a1e3d4aacd" providerId="AD" clId="Web-{2A19C53F-6D8C-DCCF-04F9-47A8D1B72E3A}" dt="2025-01-14T01:33:39.275" v="68"/>
          <ac:spMkLst>
            <pc:docMk/>
            <pc:sldMk cId="3229037766" sldId="336"/>
            <ac:spMk id="3522" creationId="{1E1F4B42-8BB3-4CCE-94B2-B0A1F7EF21B9}"/>
          </ac:spMkLst>
        </pc:spChg>
        <pc:spChg chg="add">
          <ac:chgData name="VÒNG SAU HÙNG" userId="S::22120118@student.hcmus.edu.vn::6467389b-cc2a-491b-bad8-82a1e3d4aacd" providerId="AD" clId="Web-{2A19C53F-6D8C-DCCF-04F9-47A8D1B72E3A}" dt="2025-01-14T01:33:39.275" v="68"/>
          <ac:spMkLst>
            <pc:docMk/>
            <pc:sldMk cId="3229037766" sldId="336"/>
            <ac:spMk id="3544" creationId="{2B84EAA9-1845-4E0E-9BF5-911F771E4D91}"/>
          </ac:spMkLst>
        </pc:spChg>
        <pc:spChg chg="add">
          <ac:chgData name="VÒNG SAU HÙNG" userId="S::22120118@student.hcmus.edu.vn::6467389b-cc2a-491b-bad8-82a1e3d4aacd" providerId="AD" clId="Web-{2A19C53F-6D8C-DCCF-04F9-47A8D1B72E3A}" dt="2025-01-14T01:33:39.275" v="68"/>
          <ac:spMkLst>
            <pc:docMk/>
            <pc:sldMk cId="3229037766" sldId="336"/>
            <ac:spMk id="3605" creationId="{33278AC5-A3BC-4315-B9D3-77C0D0D41D86}"/>
          </ac:spMkLst>
        </pc:spChg>
        <pc:grpChg chg="mod ord">
          <ac:chgData name="VÒNG SAU HÙNG" userId="S::22120118@student.hcmus.edu.vn::6467389b-cc2a-491b-bad8-82a1e3d4aacd" providerId="AD" clId="Web-{2A19C53F-6D8C-DCCF-04F9-47A8D1B72E3A}" dt="2025-01-14T01:33:18.368" v="55" actId="1076"/>
          <ac:grpSpMkLst>
            <pc:docMk/>
            <pc:sldMk cId="3229037766" sldId="336"/>
            <ac:grpSpMk id="15" creationId="{0CD1A501-C41F-4B56-987C-2F6699C76ED2}"/>
          </ac:grpSpMkLst>
        </pc:grpChg>
        <pc:grpChg chg="del">
          <ac:chgData name="VÒNG SAU HÙNG" userId="S::22120118@student.hcmus.edu.vn::6467389b-cc2a-491b-bad8-82a1e3d4aacd" providerId="AD" clId="Web-{2A19C53F-6D8C-DCCF-04F9-47A8D1B72E3A}" dt="2025-01-14T01:33:51.650" v="70"/>
          <ac:grpSpMkLst>
            <pc:docMk/>
            <pc:sldMk cId="3229037766" sldId="336"/>
            <ac:grpSpMk id="214" creationId="{0CD1A501-C41F-4B56-987C-2F6699C76ED2}"/>
          </ac:grpSpMkLst>
        </pc:grpChg>
      </pc:sldChg>
      <pc:sldChg chg="addSp modSp">
        <pc:chgData name="VÒNG SAU HÙNG" userId="S::22120118@student.hcmus.edu.vn::6467389b-cc2a-491b-bad8-82a1e3d4aacd" providerId="AD" clId="Web-{2A19C53F-6D8C-DCCF-04F9-47A8D1B72E3A}" dt="2025-01-14T01:44:00.310" v="167" actId="1076"/>
        <pc:sldMkLst>
          <pc:docMk/>
          <pc:sldMk cId="3731489077" sldId="339"/>
        </pc:sldMkLst>
        <pc:spChg chg="add mod">
          <ac:chgData name="VÒNG SAU HÙNG" userId="S::22120118@student.hcmus.edu.vn::6467389b-cc2a-491b-bad8-82a1e3d4aacd" providerId="AD" clId="Web-{2A19C53F-6D8C-DCCF-04F9-47A8D1B72E3A}" dt="2025-01-14T01:44:00.310" v="167" actId="1076"/>
          <ac:spMkLst>
            <pc:docMk/>
            <pc:sldMk cId="3731489077" sldId="339"/>
            <ac:spMk id="2" creationId="{914D9CF0-13E5-6951-F794-DA8A036ED204}"/>
          </ac:spMkLst>
        </pc:spChg>
      </pc:sldChg>
      <pc:sldChg chg="addSp delSp modSp del">
        <pc:chgData name="VÒNG SAU HÙNG" userId="S::22120118@student.hcmus.edu.vn::6467389b-cc2a-491b-bad8-82a1e3d4aacd" providerId="AD" clId="Web-{2A19C53F-6D8C-DCCF-04F9-47A8D1B72E3A}" dt="2025-01-14T01:44:37.187" v="171"/>
        <pc:sldMkLst>
          <pc:docMk/>
          <pc:sldMk cId="311519734" sldId="342"/>
        </pc:sldMkLst>
        <pc:spChg chg="add mod">
          <ac:chgData name="VÒNG SAU HÙNG" userId="S::22120118@student.hcmus.edu.vn::6467389b-cc2a-491b-bad8-82a1e3d4aacd" providerId="AD" clId="Web-{2A19C53F-6D8C-DCCF-04F9-47A8D1B72E3A}" dt="2025-01-14T01:33:33.978" v="58"/>
          <ac:spMkLst>
            <pc:docMk/>
            <pc:sldMk cId="311519734" sldId="342"/>
            <ac:spMk id="4" creationId="{5F72C2F5-F3B6-F08C-1306-86663F97629F}"/>
          </ac:spMkLst>
        </pc:spChg>
        <pc:spChg chg="add del mod">
          <ac:chgData name="VÒNG SAU HÙNG" userId="S::22120118@student.hcmus.edu.vn::6467389b-cc2a-491b-bad8-82a1e3d4aacd" providerId="AD" clId="Web-{2A19C53F-6D8C-DCCF-04F9-47A8D1B72E3A}" dt="2025-01-14T01:37:49.080" v="149"/>
          <ac:spMkLst>
            <pc:docMk/>
            <pc:sldMk cId="311519734" sldId="342"/>
            <ac:spMk id="6" creationId="{E578C63C-3BDD-7F90-18AF-7A8EDEB19B1F}"/>
          </ac:spMkLst>
        </pc:spChg>
        <pc:spChg chg="add del mod">
          <ac:chgData name="VÒNG SAU HÙNG" userId="S::22120118@student.hcmus.edu.vn::6467389b-cc2a-491b-bad8-82a1e3d4aacd" providerId="AD" clId="Web-{2A19C53F-6D8C-DCCF-04F9-47A8D1B72E3A}" dt="2025-01-14T01:37:47.908" v="148"/>
          <ac:spMkLst>
            <pc:docMk/>
            <pc:sldMk cId="311519734" sldId="342"/>
            <ac:spMk id="8" creationId="{3070C7F4-3922-57D6-876D-53E1CCAB2446}"/>
          </ac:spMkLst>
        </pc:spChg>
        <pc:spChg chg="add mod">
          <ac:chgData name="VÒNG SAU HÙNG" userId="S::22120118@student.hcmus.edu.vn::6467389b-cc2a-491b-bad8-82a1e3d4aacd" providerId="AD" clId="Web-{2A19C53F-6D8C-DCCF-04F9-47A8D1B72E3A}" dt="2025-01-14T01:33:34.400" v="61"/>
          <ac:spMkLst>
            <pc:docMk/>
            <pc:sldMk cId="311519734" sldId="342"/>
            <ac:spMk id="10" creationId="{B9AB00EE-0014-DE61-3929-1FC9820EAF72}"/>
          </ac:spMkLst>
        </pc:spChg>
        <pc:spChg chg="add mod">
          <ac:chgData name="VÒNG SAU HÙNG" userId="S::22120118@student.hcmus.edu.vn::6467389b-cc2a-491b-bad8-82a1e3d4aacd" providerId="AD" clId="Web-{2A19C53F-6D8C-DCCF-04F9-47A8D1B72E3A}" dt="2025-01-14T01:33:34.540" v="62"/>
          <ac:spMkLst>
            <pc:docMk/>
            <pc:sldMk cId="311519734" sldId="342"/>
            <ac:spMk id="12" creationId="{792D3E96-5927-F51A-BB1B-A6EBA4BD53FB}"/>
          </ac:spMkLst>
        </pc:spChg>
        <pc:spChg chg="add mod">
          <ac:chgData name="VÒNG SAU HÙNG" userId="S::22120118@student.hcmus.edu.vn::6467389b-cc2a-491b-bad8-82a1e3d4aacd" providerId="AD" clId="Web-{2A19C53F-6D8C-DCCF-04F9-47A8D1B72E3A}" dt="2025-01-14T01:33:34.665" v="63"/>
          <ac:spMkLst>
            <pc:docMk/>
            <pc:sldMk cId="311519734" sldId="342"/>
            <ac:spMk id="14" creationId="{7BD27415-DA44-EB29-5270-2FF410FF2598}"/>
          </ac:spMkLst>
        </pc:spChg>
        <pc:spChg chg="del">
          <ac:chgData name="VÒNG SAU HÙNG" userId="S::22120118@student.hcmus.edu.vn::6467389b-cc2a-491b-bad8-82a1e3d4aacd" providerId="AD" clId="Web-{2A19C53F-6D8C-DCCF-04F9-47A8D1B72E3A}" dt="2025-01-14T01:33:34.665" v="67"/>
          <ac:spMkLst>
            <pc:docMk/>
            <pc:sldMk cId="311519734" sldId="342"/>
            <ac:spMk id="3499" creationId="{00000000-0000-0000-0000-000000000000}"/>
          </ac:spMkLst>
        </pc:spChg>
        <pc:spChg chg="del">
          <ac:chgData name="VÒNG SAU HÙNG" userId="S::22120118@student.hcmus.edu.vn::6467389b-cc2a-491b-bad8-82a1e3d4aacd" providerId="AD" clId="Web-{2A19C53F-6D8C-DCCF-04F9-47A8D1B72E3A}" dt="2025-01-14T01:33:34.665" v="66"/>
          <ac:spMkLst>
            <pc:docMk/>
            <pc:sldMk cId="311519734" sldId="342"/>
            <ac:spMk id="3500" creationId="{00000000-0000-0000-0000-000000000000}"/>
          </ac:spMkLst>
        </pc:spChg>
        <pc:spChg chg="del">
          <ac:chgData name="VÒNG SAU HÙNG" userId="S::22120118@student.hcmus.edu.vn::6467389b-cc2a-491b-bad8-82a1e3d4aacd" providerId="AD" clId="Web-{2A19C53F-6D8C-DCCF-04F9-47A8D1B72E3A}" dt="2025-01-14T01:33:34.665" v="65"/>
          <ac:spMkLst>
            <pc:docMk/>
            <pc:sldMk cId="311519734" sldId="342"/>
            <ac:spMk id="3501" creationId="{00000000-0000-0000-0000-000000000000}"/>
          </ac:spMkLst>
        </pc:spChg>
        <pc:spChg chg="del">
          <ac:chgData name="VÒNG SAU HÙNG" userId="S::22120118@student.hcmus.edu.vn::6467389b-cc2a-491b-bad8-82a1e3d4aacd" providerId="AD" clId="Web-{2A19C53F-6D8C-DCCF-04F9-47A8D1B72E3A}" dt="2025-01-14T01:33:34.665" v="64"/>
          <ac:spMkLst>
            <pc:docMk/>
            <pc:sldMk cId="311519734" sldId="342"/>
            <ac:spMk id="3502" creationId="{00000000-0000-0000-0000-000000000000}"/>
          </ac:spMkLst>
        </pc:spChg>
        <pc:spChg chg="del">
          <ac:chgData name="VÒNG SAU HÙNG" userId="S::22120118@student.hcmus.edu.vn::6467389b-cc2a-491b-bad8-82a1e3d4aacd" providerId="AD" clId="Web-{2A19C53F-6D8C-DCCF-04F9-47A8D1B72E3A}" dt="2025-01-14T01:33:34.665" v="63"/>
          <ac:spMkLst>
            <pc:docMk/>
            <pc:sldMk cId="311519734" sldId="342"/>
            <ac:spMk id="3503" creationId="{00000000-0000-0000-0000-000000000000}"/>
          </ac:spMkLst>
        </pc:spChg>
        <pc:spChg chg="del">
          <ac:chgData name="VÒNG SAU HÙNG" userId="S::22120118@student.hcmus.edu.vn::6467389b-cc2a-491b-bad8-82a1e3d4aacd" providerId="AD" clId="Web-{2A19C53F-6D8C-DCCF-04F9-47A8D1B72E3A}" dt="2025-01-14T01:33:34.540" v="62"/>
          <ac:spMkLst>
            <pc:docMk/>
            <pc:sldMk cId="311519734" sldId="342"/>
            <ac:spMk id="3504" creationId="{00000000-0000-0000-0000-000000000000}"/>
          </ac:spMkLst>
        </pc:spChg>
        <pc:spChg chg="del">
          <ac:chgData name="VÒNG SAU HÙNG" userId="S::22120118@student.hcmus.edu.vn::6467389b-cc2a-491b-bad8-82a1e3d4aacd" providerId="AD" clId="Web-{2A19C53F-6D8C-DCCF-04F9-47A8D1B72E3A}" dt="2025-01-14T01:33:34.400" v="61"/>
          <ac:spMkLst>
            <pc:docMk/>
            <pc:sldMk cId="311519734" sldId="342"/>
            <ac:spMk id="3505" creationId="{00000000-0000-0000-0000-000000000000}"/>
          </ac:spMkLst>
        </pc:spChg>
        <pc:spChg chg="del">
          <ac:chgData name="VÒNG SAU HÙNG" userId="S::22120118@student.hcmus.edu.vn::6467389b-cc2a-491b-bad8-82a1e3d4aacd" providerId="AD" clId="Web-{2A19C53F-6D8C-DCCF-04F9-47A8D1B72E3A}" dt="2025-01-14T01:33:34.244" v="60"/>
          <ac:spMkLst>
            <pc:docMk/>
            <pc:sldMk cId="311519734" sldId="342"/>
            <ac:spMk id="3506" creationId="{00000000-0000-0000-0000-000000000000}"/>
          </ac:spMkLst>
        </pc:spChg>
        <pc:spChg chg="del">
          <ac:chgData name="VÒNG SAU HÙNG" userId="S::22120118@student.hcmus.edu.vn::6467389b-cc2a-491b-bad8-82a1e3d4aacd" providerId="AD" clId="Web-{2A19C53F-6D8C-DCCF-04F9-47A8D1B72E3A}" dt="2025-01-14T01:33:34.103" v="59"/>
          <ac:spMkLst>
            <pc:docMk/>
            <pc:sldMk cId="311519734" sldId="342"/>
            <ac:spMk id="3507" creationId="{00000000-0000-0000-0000-000000000000}"/>
          </ac:spMkLst>
        </pc:spChg>
        <pc:spChg chg="del">
          <ac:chgData name="VÒNG SAU HÙNG" userId="S::22120118@student.hcmus.edu.vn::6467389b-cc2a-491b-bad8-82a1e3d4aacd" providerId="AD" clId="Web-{2A19C53F-6D8C-DCCF-04F9-47A8D1B72E3A}" dt="2025-01-14T01:33:33.978" v="58"/>
          <ac:spMkLst>
            <pc:docMk/>
            <pc:sldMk cId="311519734" sldId="342"/>
            <ac:spMk id="3508" creationId="{00000000-0000-0000-0000-000000000000}"/>
          </ac:spMkLst>
        </pc:spChg>
        <pc:grpChg chg="del">
          <ac:chgData name="VÒNG SAU HÙNG" userId="S::22120118@student.hcmus.edu.vn::6467389b-cc2a-491b-bad8-82a1e3d4aacd" providerId="AD" clId="Web-{2A19C53F-6D8C-DCCF-04F9-47A8D1B72E3A}" dt="2025-01-14T01:33:33.790" v="57"/>
          <ac:grpSpMkLst>
            <pc:docMk/>
            <pc:sldMk cId="311519734" sldId="342"/>
            <ac:grpSpMk id="15" creationId="{0CD1A501-C41F-4B56-987C-2F6699C76ED2}"/>
          </ac:grpSpMkLst>
        </pc:grpChg>
      </pc:sldChg>
      <pc:sldChg chg="del">
        <pc:chgData name="VÒNG SAU HÙNG" userId="S::22120118@student.hcmus.edu.vn::6467389b-cc2a-491b-bad8-82a1e3d4aacd" providerId="AD" clId="Web-{2A19C53F-6D8C-DCCF-04F9-47A8D1B72E3A}" dt="2025-01-14T01:44:33.546" v="170"/>
        <pc:sldMkLst>
          <pc:docMk/>
          <pc:sldMk cId="140554730" sldId="343"/>
        </pc:sldMkLst>
      </pc:sldChg>
      <pc:sldChg chg="del">
        <pc:chgData name="VÒNG SAU HÙNG" userId="S::22120118@student.hcmus.edu.vn::6467389b-cc2a-491b-bad8-82a1e3d4aacd" providerId="AD" clId="Web-{2A19C53F-6D8C-DCCF-04F9-47A8D1B72E3A}" dt="2025-01-14T01:44:31.999" v="169"/>
        <pc:sldMkLst>
          <pc:docMk/>
          <pc:sldMk cId="2034009108" sldId="344"/>
        </pc:sldMkLst>
      </pc:sldChg>
      <pc:sldChg chg="del">
        <pc:chgData name="VÒNG SAU HÙNG" userId="S::22120118@student.hcmus.edu.vn::6467389b-cc2a-491b-bad8-82a1e3d4aacd" providerId="AD" clId="Web-{2A19C53F-6D8C-DCCF-04F9-47A8D1B72E3A}" dt="2025-01-14T01:44:30.468" v="168"/>
        <pc:sldMkLst>
          <pc:docMk/>
          <pc:sldMk cId="2417149452" sldId="345"/>
        </pc:sldMkLst>
      </pc:sldChg>
    </pc:docChg>
  </pc:docChgLst>
  <pc:docChgLst>
    <pc:chgData name="NGUYỄN QUỐC TƯỜNG" userId="S::22120413@student.hcmus.edu.vn::a6f78301-e538-43a6-9912-5ed2fa2b117f" providerId="AD" clId="Web-{21C3204A-9883-6A94-DDCB-B8F5DA245EF4}"/>
    <pc:docChg chg="modSld">
      <pc:chgData name="NGUYỄN QUỐC TƯỜNG" userId="S::22120413@student.hcmus.edu.vn::a6f78301-e538-43a6-9912-5ed2fa2b117f" providerId="AD" clId="Web-{21C3204A-9883-6A94-DDCB-B8F5DA245EF4}" dt="2025-01-14T03:47:15.145" v="33" actId="14100"/>
      <pc:docMkLst>
        <pc:docMk/>
      </pc:docMkLst>
      <pc:sldChg chg="modSp">
        <pc:chgData name="NGUYỄN QUỐC TƯỜNG" userId="S::22120413@student.hcmus.edu.vn::a6f78301-e538-43a6-9912-5ed2fa2b117f" providerId="AD" clId="Web-{21C3204A-9883-6A94-DDCB-B8F5DA245EF4}" dt="2025-01-14T03:46:17.330" v="24" actId="20577"/>
        <pc:sldMkLst>
          <pc:docMk/>
          <pc:sldMk cId="3416951079" sldId="307"/>
        </pc:sldMkLst>
        <pc:spChg chg="mod">
          <ac:chgData name="NGUYỄN QUỐC TƯỜNG" userId="S::22120413@student.hcmus.edu.vn::a6f78301-e538-43a6-9912-5ed2fa2b117f" providerId="AD" clId="Web-{21C3204A-9883-6A94-DDCB-B8F5DA245EF4}" dt="2025-01-14T03:46:17.330" v="24" actId="20577"/>
          <ac:spMkLst>
            <pc:docMk/>
            <pc:sldMk cId="3416951079" sldId="307"/>
            <ac:spMk id="2200" creationId="{00000000-0000-0000-0000-000000000000}"/>
          </ac:spMkLst>
        </pc:spChg>
      </pc:sldChg>
      <pc:sldChg chg="delSp modSp">
        <pc:chgData name="NGUYỄN QUỐC TƯỜNG" userId="S::22120413@student.hcmus.edu.vn::a6f78301-e538-43a6-9912-5ed2fa2b117f" providerId="AD" clId="Web-{21C3204A-9883-6A94-DDCB-B8F5DA245EF4}" dt="2025-01-14T03:47:15.145" v="33" actId="14100"/>
        <pc:sldMkLst>
          <pc:docMk/>
          <pc:sldMk cId="795581882" sldId="309"/>
        </pc:sldMkLst>
        <pc:spChg chg="del">
          <ac:chgData name="NGUYỄN QUỐC TƯỜNG" userId="S::22120413@student.hcmus.edu.vn::a6f78301-e538-43a6-9912-5ed2fa2b117f" providerId="AD" clId="Web-{21C3204A-9883-6A94-DDCB-B8F5DA245EF4}" dt="2025-01-14T03:46:34.174" v="26"/>
          <ac:spMkLst>
            <pc:docMk/>
            <pc:sldMk cId="795581882" sldId="309"/>
            <ac:spMk id="15" creationId="{81C69DD7-0937-1EA7-B193-7E6D44AD5477}"/>
          </ac:spMkLst>
        </pc:spChg>
        <pc:spChg chg="del">
          <ac:chgData name="NGUYỄN QUỐC TƯỜNG" userId="S::22120413@student.hcmus.edu.vn::a6f78301-e538-43a6-9912-5ed2fa2b117f" providerId="AD" clId="Web-{21C3204A-9883-6A94-DDCB-B8F5DA245EF4}" dt="2025-01-14T03:46:32.878" v="25"/>
          <ac:spMkLst>
            <pc:docMk/>
            <pc:sldMk cId="795581882" sldId="309"/>
            <ac:spMk id="23" creationId="{C25E8BF9-0212-8941-62E7-5B642F782DA2}"/>
          </ac:spMkLst>
        </pc:spChg>
        <pc:spChg chg="mod">
          <ac:chgData name="NGUYỄN QUỐC TƯỜNG" userId="S::22120413@student.hcmus.edu.vn::a6f78301-e538-43a6-9912-5ed2fa2b117f" providerId="AD" clId="Web-{21C3204A-9883-6A94-DDCB-B8F5DA245EF4}" dt="2025-01-14T03:47:08.988" v="32" actId="1076"/>
          <ac:spMkLst>
            <pc:docMk/>
            <pc:sldMk cId="795581882" sldId="309"/>
            <ac:spMk id="25" creationId="{C9BA2F7A-34DB-B316-6D7A-69E28FDB7428}"/>
          </ac:spMkLst>
        </pc:spChg>
        <pc:cxnChg chg="mod">
          <ac:chgData name="NGUYỄN QUỐC TƯỜNG" userId="S::22120413@student.hcmus.edu.vn::a6f78301-e538-43a6-9912-5ed2fa2b117f" providerId="AD" clId="Web-{21C3204A-9883-6A94-DDCB-B8F5DA245EF4}" dt="2025-01-14T03:47:15.145" v="33" actId="14100"/>
          <ac:cxnSpMkLst>
            <pc:docMk/>
            <pc:sldMk cId="795581882" sldId="309"/>
            <ac:cxnSpMk id="48" creationId="{5AC7BA43-351D-4B3E-8F77-20ACF3D27D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803581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42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56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1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029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2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02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591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83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Team </a:t>
            </a:r>
            <a:r>
              <a:rPr lang="en-US" err="1"/>
              <a:t>tụi</a:t>
            </a:r>
            <a:r>
              <a:rPr lang="en-US"/>
              <a:t> </a:t>
            </a:r>
            <a:r>
              <a:rPr lang="en-US" err="1"/>
              <a:t>em</a:t>
            </a:r>
            <a:r>
              <a:rPr lang="en-US"/>
              <a:t> </a:t>
            </a:r>
            <a:r>
              <a:rPr lang="en-US" err="1"/>
              <a:t>sử</a:t>
            </a:r>
            <a:r>
              <a:rPr lang="en-US"/>
              <a:t> dung </a:t>
            </a:r>
            <a:r>
              <a:rPr lang="en-US" err="1"/>
              <a:t>kiến</a:t>
            </a:r>
            <a:r>
              <a:rPr lang="en-US"/>
              <a:t> </a:t>
            </a:r>
            <a:r>
              <a:rPr lang="en-US" err="1"/>
              <a:t>trúc</a:t>
            </a:r>
            <a:r>
              <a:rPr lang="en-US"/>
              <a:t> MVC, Client Server </a:t>
            </a:r>
            <a:r>
              <a:rPr lang="en-US" err="1"/>
              <a:t>cho</a:t>
            </a:r>
            <a:r>
              <a:rPr lang="en-US"/>
              <a:t> project </a:t>
            </a:r>
            <a:r>
              <a:rPr lang="en-US" err="1"/>
              <a:t>này</a:t>
            </a:r>
            <a:r>
              <a:rPr lang="en-US"/>
              <a:t> </a:t>
            </a:r>
            <a:r>
              <a:rPr lang="en-US" err="1"/>
              <a:t>với</a:t>
            </a:r>
            <a:r>
              <a:rPr lang="en-US"/>
              <a:t> </a:t>
            </a:r>
            <a:r>
              <a:rPr lang="en-US" err="1"/>
              <a:t>các</a:t>
            </a:r>
            <a:r>
              <a:rPr lang="en-US"/>
              <a:t> </a:t>
            </a:r>
            <a:r>
              <a:rPr lang="en-US" err="1"/>
              <a:t>công</a:t>
            </a:r>
            <a:r>
              <a:rPr lang="en-US"/>
              <a:t> </a:t>
            </a:r>
            <a:r>
              <a:rPr lang="en-US" err="1"/>
              <a:t>nghệ</a:t>
            </a:r>
            <a:r>
              <a:rPr lang="en-US"/>
              <a:t> </a:t>
            </a:r>
            <a:r>
              <a:rPr lang="en-US" err="1"/>
              <a:t>phổ</a:t>
            </a:r>
            <a:r>
              <a:rPr lang="en-US"/>
              <a:t> </a:t>
            </a:r>
            <a:r>
              <a:rPr lang="en-US" err="1"/>
              <a:t>biến</a:t>
            </a:r>
            <a:r>
              <a:rPr lang="en-US"/>
              <a:t> </a:t>
            </a:r>
            <a:r>
              <a:rPr lang="en-US" err="1"/>
              <a:t>nhất</a:t>
            </a:r>
            <a:r>
              <a:rPr lang="en-US"/>
              <a:t> </a:t>
            </a:r>
            <a:r>
              <a:rPr lang="en-US" err="1"/>
              <a:t>hiện</a:t>
            </a:r>
            <a:r>
              <a:rPr lang="en-US"/>
              <a:t> nay </a:t>
            </a:r>
            <a:r>
              <a:rPr lang="en-US" err="1"/>
              <a:t>như</a:t>
            </a:r>
            <a:r>
              <a:rPr lang="en-US"/>
              <a:t> Spring Boot, ReactJS, MongoDB, MySQL </a:t>
            </a:r>
            <a:r>
              <a:rPr lang="en-US" err="1"/>
              <a:t>và</a:t>
            </a:r>
            <a:r>
              <a:rPr lang="en-US"/>
              <a:t> </a:t>
            </a:r>
            <a:r>
              <a:rPr lang="en-US" err="1"/>
              <a:t>dùng</a:t>
            </a:r>
            <a:r>
              <a:rPr lang="en-US"/>
              <a:t> Figma </a:t>
            </a:r>
            <a:r>
              <a:rPr lang="en-US" err="1"/>
              <a:t>để</a:t>
            </a:r>
            <a:r>
              <a:rPr lang="en-US"/>
              <a:t> </a:t>
            </a:r>
            <a:r>
              <a:rPr lang="en-US" err="1"/>
              <a:t>thiết</a:t>
            </a:r>
            <a:r>
              <a:rPr lang="en-US"/>
              <a:t> </a:t>
            </a:r>
            <a:r>
              <a:rPr lang="en-US" err="1"/>
              <a:t>kế</a:t>
            </a:r>
            <a:r>
              <a:rPr lang="en-US"/>
              <a:t> </a:t>
            </a:r>
            <a:r>
              <a:rPr lang="en-US" err="1"/>
              <a:t>giao</a:t>
            </a:r>
            <a:r>
              <a:rPr lang="en-US"/>
              <a:t> </a:t>
            </a:r>
            <a:r>
              <a:rPr lang="en-US" err="1"/>
              <a:t>diện</a:t>
            </a:r>
            <a:r>
              <a:rPr lang="en-US"/>
              <a:t>.</a:t>
            </a:r>
            <a:br>
              <a:rPr lang="en-US"/>
            </a:br>
            <a:r>
              <a:rPr lang="en-US" err="1"/>
              <a:t>Đầu</a:t>
            </a:r>
            <a:r>
              <a:rPr lang="en-US"/>
              <a:t> </a:t>
            </a:r>
            <a:r>
              <a:rPr lang="en-US" err="1"/>
              <a:t>tiên</a:t>
            </a:r>
            <a:r>
              <a:rPr lang="en-US"/>
              <a:t> </a:t>
            </a:r>
            <a:r>
              <a:rPr lang="en-US" err="1"/>
              <a:t>chúng</a:t>
            </a:r>
            <a:r>
              <a:rPr lang="en-US"/>
              <a:t> ta </a:t>
            </a:r>
            <a:r>
              <a:rPr lang="en-US" err="1"/>
              <a:t>sẽ</a:t>
            </a:r>
            <a:r>
              <a:rPr lang="en-US"/>
              <a:t> </a:t>
            </a:r>
            <a:r>
              <a:rPr lang="en-US" err="1"/>
              <a:t>cùng</a:t>
            </a:r>
            <a:r>
              <a:rPr lang="en-US"/>
              <a:t> </a:t>
            </a:r>
            <a:r>
              <a:rPr lang="en-US" err="1"/>
              <a:t>nhau</a:t>
            </a:r>
            <a:r>
              <a:rPr lang="en-US"/>
              <a:t> </a:t>
            </a:r>
            <a:r>
              <a:rPr lang="en-US" err="1"/>
              <a:t>tìm</a:t>
            </a:r>
            <a:r>
              <a:rPr lang="en-US"/>
              <a:t> </a:t>
            </a:r>
            <a:r>
              <a:rPr lang="en-US" err="1"/>
              <a:t>hiểu</a:t>
            </a:r>
            <a:r>
              <a:rPr lang="en-US"/>
              <a:t> </a:t>
            </a:r>
            <a:r>
              <a:rPr lang="en-US" err="1"/>
              <a:t>về</a:t>
            </a:r>
            <a:r>
              <a:rPr lang="en-US"/>
              <a:t> </a:t>
            </a:r>
            <a:r>
              <a:rPr lang="en-US" err="1"/>
              <a:t>kiến</a:t>
            </a:r>
            <a:r>
              <a:rPr lang="en-US"/>
              <a:t> </a:t>
            </a:r>
            <a:r>
              <a:rPr lang="en-US" err="1"/>
              <a:t>trúc</a:t>
            </a:r>
            <a:r>
              <a:rPr lang="en-US"/>
              <a:t> </a:t>
            </a:r>
            <a:r>
              <a:rPr lang="en-US" err="1"/>
              <a:t>được</a:t>
            </a:r>
            <a:r>
              <a:rPr lang="en-US"/>
              <a:t> </a:t>
            </a:r>
            <a:r>
              <a:rPr lang="en-US" err="1"/>
              <a:t>sử</a:t>
            </a:r>
            <a:r>
              <a:rPr lang="en-US"/>
              <a:t> dung </a:t>
            </a:r>
            <a:r>
              <a:rPr lang="en-US" err="1"/>
              <a:t>trong</a:t>
            </a:r>
            <a:r>
              <a:rPr lang="en-US"/>
              <a:t> project</a:t>
            </a:r>
            <a:endParaRPr/>
          </a:p>
        </p:txBody>
      </p:sp>
    </p:spTree>
    <p:extLst>
      <p:ext uri="{BB962C8B-B14F-4D97-AF65-F5344CB8AC3E}">
        <p14:creationId xmlns:p14="http://schemas.microsoft.com/office/powerpoint/2010/main" val="3221041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Chắc hẳn ai cũng muốn lý do sử dụng một kiến trúc cụ thể nào đó trong 1 project. Vậy vì sao tụi em lại dùng MVC?</a:t>
            </a:r>
          </a:p>
          <a:p>
            <a:r>
              <a:rPr lang="en-VN"/>
              <a:t>Có thể nói MVC là một trong những kiến trúc phổ biến trong việc xây dựng ứng dụng web với các lợi ích: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a:t>- </a:t>
            </a:r>
            <a:r>
              <a:rPr lang="en-US" b="1" err="1">
                <a:solidFill>
                  <a:srgbClr val="0E0E0E"/>
                </a:solidFill>
                <a:effectLst/>
                <a:latin typeface=".AppleSystemUIFont"/>
              </a:rPr>
              <a:t>Phân</a:t>
            </a:r>
            <a:r>
              <a:rPr lang="en-US" b="1">
                <a:solidFill>
                  <a:srgbClr val="0E0E0E"/>
                </a:solidFill>
                <a:effectLst/>
                <a:latin typeface=".AppleSystemUIFont"/>
              </a:rPr>
              <a:t> </a:t>
            </a:r>
            <a:r>
              <a:rPr lang="en-US" b="1" err="1">
                <a:solidFill>
                  <a:srgbClr val="0E0E0E"/>
                </a:solidFill>
                <a:effectLst/>
                <a:latin typeface=".AppleSystemUIFont"/>
              </a:rPr>
              <a:t>tách</a:t>
            </a:r>
            <a:r>
              <a:rPr lang="en-US" b="1">
                <a:solidFill>
                  <a:srgbClr val="0E0E0E"/>
                </a:solidFill>
                <a:effectLst/>
                <a:latin typeface=".AppleSystemUIFont"/>
              </a:rPr>
              <a:t> </a:t>
            </a:r>
            <a:r>
              <a:rPr lang="en-US" b="1" err="1">
                <a:solidFill>
                  <a:srgbClr val="0E0E0E"/>
                </a:solidFill>
                <a:effectLst/>
                <a:latin typeface=".AppleSystemUIFont"/>
              </a:rPr>
              <a:t>trách</a:t>
            </a:r>
            <a:r>
              <a:rPr lang="en-US" b="1">
                <a:solidFill>
                  <a:srgbClr val="0E0E0E"/>
                </a:solidFill>
                <a:effectLst/>
                <a:latin typeface=".AppleSystemUIFont"/>
              </a:rPr>
              <a:t> </a:t>
            </a:r>
            <a:r>
              <a:rPr lang="en-US" b="1" err="1">
                <a:solidFill>
                  <a:srgbClr val="0E0E0E"/>
                </a:solidFill>
                <a:effectLst/>
                <a:latin typeface=".AppleSystemUIFont"/>
              </a:rPr>
              <a:t>nhiệm</a:t>
            </a:r>
            <a:r>
              <a:rPr lang="en-US" b="1">
                <a:solidFill>
                  <a:srgbClr val="0E0E0E"/>
                </a:solidFill>
                <a:effectLst/>
                <a:latin typeface=".AppleSystemUIFont"/>
              </a:rPr>
              <a:t> </a:t>
            </a:r>
            <a:r>
              <a:rPr lang="en-US" b="1" err="1">
                <a:solidFill>
                  <a:srgbClr val="0E0E0E"/>
                </a:solidFill>
                <a:effectLst/>
                <a:latin typeface=".AppleSystemUIFont"/>
              </a:rPr>
              <a:t>rõ</a:t>
            </a:r>
            <a:r>
              <a:rPr lang="en-US" b="1">
                <a:solidFill>
                  <a:srgbClr val="0E0E0E"/>
                </a:solidFill>
                <a:effectLst/>
                <a:latin typeface=".AppleSystemUIFont"/>
              </a:rPr>
              <a:t> rang</a:t>
            </a:r>
            <a:r>
              <a:rPr lang="en-US" b="0">
                <a:solidFill>
                  <a:srgbClr val="0E0E0E"/>
                </a:solidFill>
                <a:effectLst/>
                <a:latin typeface=".AppleSystemUIFont"/>
              </a:rPr>
              <a:t>: </a:t>
            </a:r>
            <a:r>
              <a:rPr lang="en-US" b="0" err="1">
                <a:solidFill>
                  <a:srgbClr val="0E0E0E"/>
                </a:solidFill>
                <a:effectLst/>
                <a:latin typeface=".AppleSystemUIFont"/>
              </a:rPr>
              <a:t>nhờ</a:t>
            </a:r>
            <a:r>
              <a:rPr lang="en-US" b="0">
                <a:solidFill>
                  <a:srgbClr val="0E0E0E"/>
                </a:solidFill>
                <a:effectLst/>
                <a:latin typeface=".AppleSystemUIFont"/>
              </a:rPr>
              <a:t> </a:t>
            </a:r>
            <a:r>
              <a:rPr lang="en-US" b="0" err="1">
                <a:solidFill>
                  <a:srgbClr val="0E0E0E"/>
                </a:solidFill>
                <a:effectLst/>
                <a:latin typeface=".AppleSystemUIFont"/>
              </a:rPr>
              <a:t>việc</a:t>
            </a:r>
            <a:r>
              <a:rPr lang="en-US" b="0">
                <a:solidFill>
                  <a:srgbClr val="0E0E0E"/>
                </a:solidFill>
                <a:effectLst/>
                <a:latin typeface=".AppleSystemUIFont"/>
              </a:rPr>
              <a:t> </a:t>
            </a:r>
            <a:r>
              <a:rPr lang="en-US" b="0" err="1">
                <a:solidFill>
                  <a:srgbClr val="0E0E0E"/>
                </a:solidFill>
                <a:effectLst/>
                <a:latin typeface=".AppleSystemUIFont"/>
              </a:rPr>
              <a:t>phân</a:t>
            </a:r>
            <a:r>
              <a:rPr lang="en-US" b="0">
                <a:solidFill>
                  <a:srgbClr val="0E0E0E"/>
                </a:solidFill>
                <a:effectLst/>
                <a:latin typeface=".AppleSystemUIFont"/>
              </a:rPr>
              <a:t> </a:t>
            </a:r>
            <a:r>
              <a:rPr lang="en-US" b="0" err="1">
                <a:solidFill>
                  <a:srgbClr val="0E0E0E"/>
                </a:solidFill>
                <a:effectLst/>
                <a:latin typeface=".AppleSystemUIFont"/>
              </a:rPr>
              <a:t>thành</a:t>
            </a:r>
            <a:r>
              <a:rPr lang="en-US" b="0">
                <a:solidFill>
                  <a:srgbClr val="0E0E0E"/>
                </a:solidFill>
                <a:effectLst/>
                <a:latin typeface=".AppleSystemUIFont"/>
              </a:rPr>
              <a:t> 3 tang Model, View, Controller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a:solidFill>
                  <a:srgbClr val="0E0E0E"/>
                </a:solidFill>
                <a:effectLst/>
                <a:latin typeface=".AppleSystemUIFont"/>
              </a:rPr>
              <a:t>- </a:t>
            </a:r>
            <a:r>
              <a:rPr lang="en-US" b="1" err="1">
                <a:solidFill>
                  <a:srgbClr val="0E0E0E"/>
                </a:solidFill>
                <a:effectLst/>
                <a:latin typeface=".AppleSystemUIFont"/>
              </a:rPr>
              <a:t>Tăng</a:t>
            </a:r>
            <a:r>
              <a:rPr lang="en-US" b="1">
                <a:solidFill>
                  <a:srgbClr val="0E0E0E"/>
                </a:solidFill>
                <a:effectLst/>
                <a:latin typeface=".AppleSystemUIFont"/>
              </a:rPr>
              <a:t> </a:t>
            </a:r>
            <a:r>
              <a:rPr lang="en-US" b="1" err="1">
                <a:solidFill>
                  <a:srgbClr val="0E0E0E"/>
                </a:solidFill>
                <a:effectLst/>
                <a:latin typeface=".AppleSystemUIFont"/>
              </a:rPr>
              <a:t>tính</a:t>
            </a:r>
            <a:r>
              <a:rPr lang="en-US" b="1">
                <a:solidFill>
                  <a:srgbClr val="0E0E0E"/>
                </a:solidFill>
                <a:effectLst/>
                <a:latin typeface=".AppleSystemUIFont"/>
              </a:rPr>
              <a:t> </a:t>
            </a:r>
            <a:r>
              <a:rPr lang="en-US" b="1" err="1">
                <a:solidFill>
                  <a:srgbClr val="0E0E0E"/>
                </a:solidFill>
                <a:effectLst/>
                <a:latin typeface=".AppleSystemUIFont"/>
              </a:rPr>
              <a:t>tái</a:t>
            </a:r>
            <a:r>
              <a:rPr lang="en-US" b="1">
                <a:solidFill>
                  <a:srgbClr val="0E0E0E"/>
                </a:solidFill>
                <a:effectLst/>
                <a:latin typeface=".AppleSystemUIFont"/>
              </a:rPr>
              <a:t> </a:t>
            </a:r>
            <a:r>
              <a:rPr lang="en-US" b="1" err="1">
                <a:solidFill>
                  <a:srgbClr val="0E0E0E"/>
                </a:solidFill>
                <a:effectLst/>
                <a:latin typeface=".AppleSystemUIFont"/>
              </a:rPr>
              <a:t>sử</a:t>
            </a:r>
            <a:r>
              <a:rPr lang="en-US" b="1">
                <a:solidFill>
                  <a:srgbClr val="0E0E0E"/>
                </a:solidFill>
                <a:effectLst/>
                <a:latin typeface=".AppleSystemUIFont"/>
              </a:rPr>
              <a:t> </a:t>
            </a:r>
            <a:r>
              <a:rPr lang="en-US" b="1" err="1">
                <a:solidFill>
                  <a:srgbClr val="0E0E0E"/>
                </a:solidFill>
                <a:effectLst/>
                <a:latin typeface=".AppleSystemUIFont"/>
              </a:rPr>
              <a:t>dụng</a:t>
            </a:r>
            <a:r>
              <a:rPr lang="en-US" b="1">
                <a:solidFill>
                  <a:srgbClr val="0E0E0E"/>
                </a:solidFill>
                <a:effectLst/>
                <a:latin typeface=".AppleSystemUIFont"/>
              </a:rPr>
              <a:t> </a:t>
            </a:r>
            <a:r>
              <a:rPr lang="en-US" b="1" err="1">
                <a:solidFill>
                  <a:srgbClr val="0E0E0E"/>
                </a:solidFill>
                <a:effectLst/>
                <a:latin typeface=".AppleSystemUIFont"/>
              </a:rPr>
              <a:t>mã</a:t>
            </a:r>
            <a:r>
              <a:rPr lang="en-US" b="1">
                <a:solidFill>
                  <a:srgbClr val="0E0E0E"/>
                </a:solidFill>
                <a:effectLst/>
                <a:latin typeface=".AppleSystemUIFont"/>
              </a:rPr>
              <a:t> </a:t>
            </a:r>
            <a:r>
              <a:rPr lang="en-US" b="1" err="1">
                <a:solidFill>
                  <a:srgbClr val="0E0E0E"/>
                </a:solidFill>
                <a:effectLst/>
                <a:latin typeface=".AppleSystemUIFont"/>
              </a:rPr>
              <a:t>nguồn</a:t>
            </a:r>
            <a:r>
              <a:rPr lang="en-US" b="1">
                <a:solidFill>
                  <a:srgbClr val="0E0E0E"/>
                </a:solidFill>
                <a:effectLst/>
                <a:latin typeface=".AppleSystemUIFont"/>
              </a:rPr>
              <a:t>: </a:t>
            </a:r>
            <a:r>
              <a:rPr lang="en-US" b="0" err="1">
                <a:solidFill>
                  <a:srgbClr val="0E0E0E"/>
                </a:solidFill>
                <a:effectLst/>
                <a:latin typeface=".AppleSystemUIFont"/>
              </a:rPr>
              <a:t>Chẳng</a:t>
            </a:r>
            <a:r>
              <a:rPr lang="en-US" b="0">
                <a:solidFill>
                  <a:srgbClr val="0E0E0E"/>
                </a:solidFill>
                <a:effectLst/>
                <a:latin typeface=".AppleSystemUIFont"/>
              </a:rPr>
              <a:t> </a:t>
            </a:r>
            <a:r>
              <a:rPr lang="en-US" b="0" err="1">
                <a:solidFill>
                  <a:srgbClr val="0E0E0E"/>
                </a:solidFill>
                <a:effectLst/>
                <a:latin typeface=".AppleSystemUIFont"/>
              </a:rPr>
              <a:t>hạn</a:t>
            </a:r>
            <a:r>
              <a:rPr lang="en-US" b="0">
                <a:solidFill>
                  <a:srgbClr val="0E0E0E"/>
                </a:solidFill>
                <a:effectLst/>
                <a:latin typeface=".AppleSystemUIFont"/>
              </a:rPr>
              <a:t> </a:t>
            </a:r>
            <a:r>
              <a:rPr lang="en-US" b="0" err="1">
                <a:solidFill>
                  <a:srgbClr val="0E0E0E"/>
                </a:solidFill>
                <a:effectLst/>
                <a:latin typeface=".AppleSystemUIFont"/>
              </a:rPr>
              <a:t>k</a:t>
            </a:r>
            <a:r>
              <a:rPr lang="en-US" err="1">
                <a:solidFill>
                  <a:srgbClr val="0E0E0E"/>
                </a:solidFill>
                <a:effectLst/>
                <a:latin typeface=".AppleSystemUIFont"/>
              </a:rPr>
              <a:t>hi</a:t>
            </a:r>
            <a:r>
              <a:rPr lang="en-US">
                <a:solidFill>
                  <a:srgbClr val="0E0E0E"/>
                </a:solidFill>
                <a:effectLst/>
                <a:latin typeface=".AppleSystemUIFont"/>
              </a:rPr>
              <a:t> </a:t>
            </a:r>
            <a:r>
              <a:rPr lang="en-US" err="1">
                <a:solidFill>
                  <a:srgbClr val="0E0E0E"/>
                </a:solidFill>
                <a:effectLst/>
                <a:latin typeface=".AppleSystemUIFont"/>
              </a:rPr>
              <a:t>muốn</a:t>
            </a:r>
            <a:r>
              <a:rPr lang="en-US">
                <a:solidFill>
                  <a:srgbClr val="0E0E0E"/>
                </a:solidFill>
                <a:effectLst/>
                <a:latin typeface=".AppleSystemUIFont"/>
              </a:rPr>
              <a:t> </a:t>
            </a:r>
            <a:r>
              <a:rPr lang="en-US" err="1">
                <a:solidFill>
                  <a:srgbClr val="0E0E0E"/>
                </a:solidFill>
                <a:effectLst/>
                <a:latin typeface=".AppleSystemUIFont"/>
              </a:rPr>
              <a:t>thêm</a:t>
            </a:r>
            <a:r>
              <a:rPr lang="en-US">
                <a:solidFill>
                  <a:srgbClr val="0E0E0E"/>
                </a:solidFill>
                <a:effectLst/>
                <a:latin typeface=".AppleSystemUIFont"/>
              </a:rPr>
              <a:t> </a:t>
            </a:r>
            <a:r>
              <a:rPr lang="en-US" err="1">
                <a:solidFill>
                  <a:srgbClr val="0E0E0E"/>
                </a:solidFill>
                <a:effectLst/>
                <a:latin typeface=".AppleSystemUIFont"/>
              </a:rPr>
              <a:t>một</a:t>
            </a:r>
            <a:r>
              <a:rPr lang="en-US">
                <a:solidFill>
                  <a:srgbClr val="0E0E0E"/>
                </a:solidFill>
                <a:effectLst/>
                <a:latin typeface=".AppleSystemUIFont"/>
              </a:rPr>
              <a:t> </a:t>
            </a:r>
            <a:r>
              <a:rPr lang="en-US" err="1">
                <a:solidFill>
                  <a:srgbClr val="0E0E0E"/>
                </a:solidFill>
                <a:effectLst/>
                <a:latin typeface=".AppleSystemUIFont"/>
              </a:rPr>
              <a:t>giao</a:t>
            </a:r>
            <a:r>
              <a:rPr lang="en-US">
                <a:solidFill>
                  <a:srgbClr val="0E0E0E"/>
                </a:solidFill>
                <a:effectLst/>
                <a:latin typeface=".AppleSystemUIFont"/>
              </a:rPr>
              <a:t> </a:t>
            </a:r>
            <a:r>
              <a:rPr lang="en-US" err="1">
                <a:solidFill>
                  <a:srgbClr val="0E0E0E"/>
                </a:solidFill>
                <a:effectLst/>
                <a:latin typeface=".AppleSystemUIFont"/>
              </a:rPr>
              <a:t>diện</a:t>
            </a:r>
            <a:r>
              <a:rPr lang="en-US">
                <a:solidFill>
                  <a:srgbClr val="0E0E0E"/>
                </a:solidFill>
                <a:effectLst/>
                <a:latin typeface=".AppleSystemUIFont"/>
              </a:rPr>
              <a:t> mobile, </a:t>
            </a:r>
            <a:r>
              <a:rPr lang="en-US" err="1">
                <a:solidFill>
                  <a:srgbClr val="0E0E0E"/>
                </a:solidFill>
                <a:effectLst/>
                <a:latin typeface=".AppleSystemUIFont"/>
              </a:rPr>
              <a:t>chúng</a:t>
            </a:r>
            <a:r>
              <a:rPr lang="en-US">
                <a:solidFill>
                  <a:srgbClr val="0E0E0E"/>
                </a:solidFill>
                <a:effectLst/>
                <a:latin typeface=".AppleSystemUIFont"/>
              </a:rPr>
              <a:t> ta </a:t>
            </a:r>
            <a:r>
              <a:rPr lang="en-US" err="1">
                <a:solidFill>
                  <a:srgbClr val="0E0E0E"/>
                </a:solidFill>
                <a:effectLst/>
                <a:latin typeface=".AppleSystemUIFont"/>
              </a:rPr>
              <a:t>chỉ</a:t>
            </a:r>
            <a:r>
              <a:rPr lang="en-US">
                <a:solidFill>
                  <a:srgbClr val="0E0E0E"/>
                </a:solidFill>
                <a:effectLst/>
                <a:latin typeface=".AppleSystemUIFont"/>
              </a:rPr>
              <a:t> </a:t>
            </a:r>
            <a:r>
              <a:rPr lang="en-US" err="1">
                <a:solidFill>
                  <a:srgbClr val="0E0E0E"/>
                </a:solidFill>
                <a:effectLst/>
                <a:latin typeface=".AppleSystemUIFont"/>
              </a:rPr>
              <a:t>cần</a:t>
            </a:r>
            <a:r>
              <a:rPr lang="en-US">
                <a:solidFill>
                  <a:srgbClr val="0E0E0E"/>
                </a:solidFill>
                <a:effectLst/>
                <a:latin typeface=".AppleSystemUIFont"/>
              </a:rPr>
              <a:t> </a:t>
            </a:r>
            <a:r>
              <a:rPr lang="en-US" err="1">
                <a:solidFill>
                  <a:srgbClr val="0E0E0E"/>
                </a:solidFill>
                <a:effectLst/>
                <a:latin typeface=".AppleSystemUIFont"/>
              </a:rPr>
              <a:t>xây</a:t>
            </a:r>
            <a:r>
              <a:rPr lang="en-US">
                <a:solidFill>
                  <a:srgbClr val="0E0E0E"/>
                </a:solidFill>
                <a:effectLst/>
                <a:latin typeface=".AppleSystemUIFont"/>
              </a:rPr>
              <a:t> </a:t>
            </a:r>
            <a:r>
              <a:rPr lang="en-US" err="1">
                <a:solidFill>
                  <a:srgbClr val="0E0E0E"/>
                </a:solidFill>
                <a:effectLst/>
                <a:latin typeface=".AppleSystemUIFont"/>
              </a:rPr>
              <a:t>dựng</a:t>
            </a:r>
            <a:r>
              <a:rPr lang="en-US">
                <a:solidFill>
                  <a:srgbClr val="0E0E0E"/>
                </a:solidFill>
                <a:effectLst/>
                <a:latin typeface=".AppleSystemUIFont"/>
              </a:rPr>
              <a:t> </a:t>
            </a:r>
            <a:r>
              <a:rPr lang="en-US" err="1">
                <a:solidFill>
                  <a:srgbClr val="0E0E0E"/>
                </a:solidFill>
                <a:effectLst/>
                <a:latin typeface=".AppleSystemUIFont"/>
              </a:rPr>
              <a:t>các</a:t>
            </a:r>
            <a:r>
              <a:rPr lang="en-US">
                <a:solidFill>
                  <a:srgbClr val="0E0E0E"/>
                </a:solidFill>
                <a:effectLst/>
                <a:latin typeface=".AppleSystemUIFont"/>
              </a:rPr>
              <a:t> View </a:t>
            </a:r>
            <a:r>
              <a:rPr lang="en-US" err="1">
                <a:solidFill>
                  <a:srgbClr val="0E0E0E"/>
                </a:solidFill>
                <a:effectLst/>
                <a:latin typeface=".AppleSystemUIFont"/>
              </a:rPr>
              <a:t>mới</a:t>
            </a:r>
            <a:r>
              <a:rPr lang="en-US">
                <a:solidFill>
                  <a:srgbClr val="0E0E0E"/>
                </a:solidFill>
                <a:effectLst/>
                <a:latin typeface=".AppleSystemUIFont"/>
              </a:rPr>
              <a:t> </a:t>
            </a:r>
            <a:r>
              <a:rPr lang="en-US" err="1">
                <a:solidFill>
                  <a:srgbClr val="0E0E0E"/>
                </a:solidFill>
                <a:effectLst/>
                <a:latin typeface=".AppleSystemUIFont"/>
              </a:rPr>
              <a:t>mà</a:t>
            </a:r>
            <a:r>
              <a:rPr lang="en-US">
                <a:solidFill>
                  <a:srgbClr val="0E0E0E"/>
                </a:solidFill>
                <a:effectLst/>
                <a:latin typeface=".AppleSystemUIFont"/>
              </a:rPr>
              <a:t> </a:t>
            </a:r>
            <a:r>
              <a:rPr lang="en-US" err="1">
                <a:solidFill>
                  <a:srgbClr val="0E0E0E"/>
                </a:solidFill>
                <a:effectLst/>
                <a:latin typeface=".AppleSystemUIFont"/>
              </a:rPr>
              <a:t>không</a:t>
            </a:r>
            <a:r>
              <a:rPr lang="en-US">
                <a:solidFill>
                  <a:srgbClr val="0E0E0E"/>
                </a:solidFill>
                <a:effectLst/>
                <a:latin typeface=".AppleSystemUIFont"/>
              </a:rPr>
              <a:t> </a:t>
            </a:r>
            <a:r>
              <a:rPr lang="en-US" err="1">
                <a:solidFill>
                  <a:srgbClr val="0E0E0E"/>
                </a:solidFill>
                <a:effectLst/>
                <a:latin typeface=".AppleSystemUIFont"/>
              </a:rPr>
              <a:t>cần</a:t>
            </a:r>
            <a:r>
              <a:rPr lang="en-US">
                <a:solidFill>
                  <a:srgbClr val="0E0E0E"/>
                </a:solidFill>
                <a:effectLst/>
                <a:latin typeface=".AppleSystemUIFont"/>
              </a:rPr>
              <a:t> </a:t>
            </a:r>
            <a:r>
              <a:rPr lang="en-US" err="1">
                <a:solidFill>
                  <a:srgbClr val="0E0E0E"/>
                </a:solidFill>
                <a:effectLst/>
                <a:latin typeface=".AppleSystemUIFont"/>
              </a:rPr>
              <a:t>thay</a:t>
            </a:r>
            <a:r>
              <a:rPr lang="en-US">
                <a:solidFill>
                  <a:srgbClr val="0E0E0E"/>
                </a:solidFill>
                <a:effectLst/>
                <a:latin typeface=".AppleSystemUIFont"/>
              </a:rPr>
              <a:t> </a:t>
            </a:r>
            <a:r>
              <a:rPr lang="en-US" err="1">
                <a:solidFill>
                  <a:srgbClr val="0E0E0E"/>
                </a:solidFill>
                <a:effectLst/>
                <a:latin typeface=".AppleSystemUIFont"/>
              </a:rPr>
              <a:t>đổi</a:t>
            </a:r>
            <a:r>
              <a:rPr lang="en-US">
                <a:solidFill>
                  <a:srgbClr val="0E0E0E"/>
                </a:solidFill>
                <a:effectLst/>
                <a:latin typeface=".AppleSystemUIFont"/>
              </a:rPr>
              <a:t> Model hay Controller.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solidFill>
                  <a:srgbClr val="0E0E0E"/>
                </a:solidFill>
                <a:effectLst/>
                <a:latin typeface=".AppleSystemUIFont"/>
              </a:rPr>
              <a:t>- </a:t>
            </a:r>
            <a:r>
              <a:rPr lang="en-US" b="1" err="1">
                <a:solidFill>
                  <a:srgbClr val="0E0E0E"/>
                </a:solidFill>
                <a:effectLst/>
                <a:latin typeface=".AppleSystemUIFont"/>
              </a:rPr>
              <a:t>Dễ</a:t>
            </a:r>
            <a:r>
              <a:rPr lang="en-US" b="1">
                <a:solidFill>
                  <a:srgbClr val="0E0E0E"/>
                </a:solidFill>
                <a:effectLst/>
                <a:latin typeface=".AppleSystemUIFont"/>
              </a:rPr>
              <a:t> </a:t>
            </a:r>
            <a:r>
              <a:rPr lang="en-US" b="1" err="1">
                <a:solidFill>
                  <a:srgbClr val="0E0E0E"/>
                </a:solidFill>
                <a:effectLst/>
                <a:latin typeface=".AppleSystemUIFont"/>
              </a:rPr>
              <a:t>dàng</a:t>
            </a:r>
            <a:r>
              <a:rPr lang="en-US" b="1">
                <a:solidFill>
                  <a:srgbClr val="0E0E0E"/>
                </a:solidFill>
                <a:effectLst/>
                <a:latin typeface=".AppleSystemUIFont"/>
              </a:rPr>
              <a:t> </a:t>
            </a:r>
            <a:r>
              <a:rPr lang="en-US" b="1" err="1">
                <a:solidFill>
                  <a:srgbClr val="0E0E0E"/>
                </a:solidFill>
                <a:effectLst/>
                <a:latin typeface=".AppleSystemUIFont"/>
              </a:rPr>
              <a:t>bảo</a:t>
            </a:r>
            <a:r>
              <a:rPr lang="en-US" b="1">
                <a:solidFill>
                  <a:srgbClr val="0E0E0E"/>
                </a:solidFill>
                <a:effectLst/>
                <a:latin typeface=".AppleSystemUIFont"/>
              </a:rPr>
              <a:t> </a:t>
            </a:r>
            <a:r>
              <a:rPr lang="en-US" b="1" err="1">
                <a:solidFill>
                  <a:srgbClr val="0E0E0E"/>
                </a:solidFill>
                <a:effectLst/>
                <a:latin typeface=".AppleSystemUIFont"/>
              </a:rPr>
              <a:t>trì</a:t>
            </a:r>
            <a:r>
              <a:rPr lang="en-US" b="1">
                <a:solidFill>
                  <a:srgbClr val="0E0E0E"/>
                </a:solidFill>
                <a:effectLst/>
                <a:latin typeface=".AppleSystemUIFont"/>
              </a:rPr>
              <a:t> </a:t>
            </a:r>
            <a:r>
              <a:rPr lang="en-US" b="1" err="1">
                <a:solidFill>
                  <a:srgbClr val="0E0E0E"/>
                </a:solidFill>
                <a:effectLst/>
                <a:latin typeface=".AppleSystemUIFont"/>
              </a:rPr>
              <a:t>và</a:t>
            </a:r>
            <a:r>
              <a:rPr lang="en-US" b="1">
                <a:solidFill>
                  <a:srgbClr val="0E0E0E"/>
                </a:solidFill>
                <a:effectLst/>
                <a:latin typeface=".AppleSystemUIFont"/>
              </a:rPr>
              <a:t> </a:t>
            </a:r>
            <a:r>
              <a:rPr lang="en-US" b="1" err="1">
                <a:solidFill>
                  <a:srgbClr val="0E0E0E"/>
                </a:solidFill>
                <a:effectLst/>
                <a:latin typeface=".AppleSystemUIFont"/>
              </a:rPr>
              <a:t>mở</a:t>
            </a:r>
            <a:r>
              <a:rPr lang="en-US" b="1">
                <a:solidFill>
                  <a:srgbClr val="0E0E0E"/>
                </a:solidFill>
                <a:effectLst/>
                <a:latin typeface=".AppleSystemUIFont"/>
              </a:rPr>
              <a:t> </a:t>
            </a:r>
            <a:r>
              <a:rPr lang="en-US" b="1" err="1">
                <a:solidFill>
                  <a:srgbClr val="0E0E0E"/>
                </a:solidFill>
                <a:effectLst/>
                <a:latin typeface=".AppleSystemUIFont"/>
              </a:rPr>
              <a:t>rộng</a:t>
            </a:r>
            <a:r>
              <a:rPr lang="en-US" b="1">
                <a:solidFill>
                  <a:srgbClr val="0E0E0E"/>
                </a:solidFill>
                <a:effectLst/>
                <a:latin typeface=".AppleSystemUIFont"/>
              </a:rPr>
              <a:t>: </a:t>
            </a:r>
            <a:r>
              <a:rPr lang="vi-VN">
                <a:solidFill>
                  <a:srgbClr val="0E0E0E"/>
                </a:solidFill>
                <a:effectLst/>
                <a:latin typeface=".AppleSystemUIFont"/>
              </a:rPr>
              <a:t>Do các thành phần được tách biệt, khi cần chỉnh sửa logic nghiệp vụ hoặc giao diện, chúng ta không lo tác động lẫn nhau.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solidFill>
                  <a:srgbClr val="0E0E0E"/>
                </a:solidFill>
                <a:effectLst/>
                <a:latin typeface=".AppleSystemUIFont"/>
              </a:rPr>
              <a:t>Với mô hình Client-Server: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solidFill>
                  <a:srgbClr val="0E0E0E"/>
                </a:solidFill>
                <a:effectLst/>
                <a:latin typeface=".AppleSystemUIFont"/>
              </a:rPr>
              <a:t>- </a:t>
            </a:r>
            <a:r>
              <a:rPr lang="vi-VN" b="1">
                <a:solidFill>
                  <a:srgbClr val="0E0E0E"/>
                </a:solidFill>
                <a:effectLst/>
                <a:latin typeface=".AppleSystemUIFont"/>
              </a:rPr>
              <a:t>Giúp quá trình phát triển nhanh hơn:</a:t>
            </a:r>
            <a:r>
              <a:rPr lang="vi-VN" b="0">
                <a:solidFill>
                  <a:srgbClr val="0E0E0E"/>
                </a:solidFill>
                <a:effectLst/>
                <a:latin typeface=".AppleSystemUIFont"/>
              </a:rPr>
              <a:t> vì tụi em có thể phát triển đồng thời phía frontend và phía backend mà không quá phụ thuộc vào nhau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0">
                <a:solidFill>
                  <a:srgbClr val="0E0E0E"/>
                </a:solidFill>
                <a:effectLst/>
                <a:latin typeface=".AppleSystemUIFont"/>
              </a:rPr>
              <a:t>- </a:t>
            </a:r>
            <a:r>
              <a:rPr lang="en-US" b="1" err="1">
                <a:solidFill>
                  <a:srgbClr val="0E0E0E"/>
                </a:solidFill>
                <a:effectLst/>
                <a:latin typeface=".AppleSystemUIFont"/>
              </a:rPr>
              <a:t>Tăng</a:t>
            </a:r>
            <a:r>
              <a:rPr lang="en-US" b="1">
                <a:solidFill>
                  <a:srgbClr val="0E0E0E"/>
                </a:solidFill>
                <a:effectLst/>
                <a:latin typeface=".AppleSystemUIFont"/>
              </a:rPr>
              <a:t> </a:t>
            </a:r>
            <a:r>
              <a:rPr lang="en-US" b="1" err="1">
                <a:solidFill>
                  <a:srgbClr val="0E0E0E"/>
                </a:solidFill>
                <a:effectLst/>
                <a:latin typeface=".AppleSystemUIFont"/>
              </a:rPr>
              <a:t>khả</a:t>
            </a:r>
            <a:r>
              <a:rPr lang="en-US" b="1">
                <a:solidFill>
                  <a:srgbClr val="0E0E0E"/>
                </a:solidFill>
                <a:effectLst/>
                <a:latin typeface=".AppleSystemUIFont"/>
              </a:rPr>
              <a:t> </a:t>
            </a:r>
            <a:r>
              <a:rPr lang="en-US" b="1" err="1">
                <a:solidFill>
                  <a:srgbClr val="0E0E0E"/>
                </a:solidFill>
                <a:effectLst/>
                <a:latin typeface=".AppleSystemUIFont"/>
              </a:rPr>
              <a:t>năng</a:t>
            </a:r>
            <a:r>
              <a:rPr lang="en-US" b="1">
                <a:solidFill>
                  <a:srgbClr val="0E0E0E"/>
                </a:solidFill>
                <a:effectLst/>
                <a:latin typeface=".AppleSystemUIFont"/>
              </a:rPr>
              <a:t> </a:t>
            </a:r>
            <a:r>
              <a:rPr lang="en-US" b="1" err="1">
                <a:solidFill>
                  <a:srgbClr val="0E0E0E"/>
                </a:solidFill>
                <a:effectLst/>
                <a:latin typeface=".AppleSystemUIFont"/>
              </a:rPr>
              <a:t>mở</a:t>
            </a:r>
            <a:r>
              <a:rPr lang="en-US" b="1">
                <a:solidFill>
                  <a:srgbClr val="0E0E0E"/>
                </a:solidFill>
                <a:effectLst/>
                <a:latin typeface=".AppleSystemUIFont"/>
              </a:rPr>
              <a:t> </a:t>
            </a:r>
            <a:r>
              <a:rPr lang="en-US" b="1" err="1">
                <a:solidFill>
                  <a:srgbClr val="0E0E0E"/>
                </a:solidFill>
                <a:effectLst/>
                <a:latin typeface=".AppleSystemUIFont"/>
              </a:rPr>
              <a:t>rộng</a:t>
            </a:r>
            <a:r>
              <a:rPr lang="en-US" b="1">
                <a:solidFill>
                  <a:srgbClr val="0E0E0E"/>
                </a:solidFill>
                <a:effectLst/>
                <a:latin typeface=".AppleSystemUIFont"/>
              </a:rPr>
              <a:t> </a:t>
            </a:r>
            <a:r>
              <a:rPr lang="en-US" b="1" err="1">
                <a:solidFill>
                  <a:srgbClr val="0E0E0E"/>
                </a:solidFill>
                <a:effectLst/>
                <a:latin typeface=".AppleSystemUIFont"/>
              </a:rPr>
              <a:t>và</a:t>
            </a:r>
            <a:r>
              <a:rPr lang="en-US" b="1">
                <a:solidFill>
                  <a:srgbClr val="0E0E0E"/>
                </a:solidFill>
                <a:effectLst/>
                <a:latin typeface=".AppleSystemUIFont"/>
              </a:rPr>
              <a:t> </a:t>
            </a:r>
            <a:r>
              <a:rPr lang="en-US" b="1" err="1">
                <a:solidFill>
                  <a:srgbClr val="0E0E0E"/>
                </a:solidFill>
                <a:effectLst/>
                <a:latin typeface=".AppleSystemUIFont"/>
              </a:rPr>
              <a:t>tái</a:t>
            </a:r>
            <a:r>
              <a:rPr lang="en-US" b="1">
                <a:solidFill>
                  <a:srgbClr val="0E0E0E"/>
                </a:solidFill>
                <a:effectLst/>
                <a:latin typeface=".AppleSystemUIFont"/>
              </a:rPr>
              <a:t> </a:t>
            </a:r>
            <a:r>
              <a:rPr lang="en-US" b="1" err="1">
                <a:solidFill>
                  <a:srgbClr val="0E0E0E"/>
                </a:solidFill>
                <a:effectLst/>
                <a:latin typeface=".AppleSystemUIFont"/>
              </a:rPr>
              <a:t>sử</a:t>
            </a:r>
            <a:r>
              <a:rPr lang="en-US" b="1">
                <a:solidFill>
                  <a:srgbClr val="0E0E0E"/>
                </a:solidFill>
                <a:effectLst/>
                <a:latin typeface=".AppleSystemUIFont"/>
              </a:rPr>
              <a:t> </a:t>
            </a:r>
            <a:r>
              <a:rPr lang="en-US" b="1" err="1">
                <a:solidFill>
                  <a:srgbClr val="0E0E0E"/>
                </a:solidFill>
                <a:effectLst/>
                <a:latin typeface=".AppleSystemUIFont"/>
              </a:rPr>
              <a:t>dụng</a:t>
            </a:r>
            <a:r>
              <a:rPr lang="en-US" b="1">
                <a:solidFill>
                  <a:srgbClr val="0E0E0E"/>
                </a:solidFill>
                <a:effectLst/>
                <a:latin typeface=".AppleSystemUIFont"/>
              </a:rPr>
              <a:t>: </a:t>
            </a:r>
            <a:r>
              <a:rPr lang="en-US" b="0" err="1">
                <a:solidFill>
                  <a:srgbClr val="0E0E0E"/>
                </a:solidFill>
                <a:effectLst/>
                <a:latin typeface=".AppleSystemUIFont"/>
              </a:rPr>
              <a:t>với</a:t>
            </a:r>
            <a:r>
              <a:rPr lang="en-US" b="0">
                <a:solidFill>
                  <a:srgbClr val="0E0E0E"/>
                </a:solidFill>
                <a:effectLst/>
                <a:latin typeface=".AppleSystemUIFont"/>
              </a:rPr>
              <a:t> 1 server </a:t>
            </a:r>
            <a:r>
              <a:rPr lang="en-US" b="0" err="1">
                <a:solidFill>
                  <a:srgbClr val="0E0E0E"/>
                </a:solidFill>
                <a:effectLst/>
                <a:latin typeface=".AppleSystemUIFont"/>
              </a:rPr>
              <a:t>chúng</a:t>
            </a:r>
            <a:r>
              <a:rPr lang="en-US" b="0">
                <a:solidFill>
                  <a:srgbClr val="0E0E0E"/>
                </a:solidFill>
                <a:effectLst/>
                <a:latin typeface=".AppleSystemUIFont"/>
              </a:rPr>
              <a:t> </a:t>
            </a:r>
            <a:r>
              <a:rPr lang="en-US" b="0" err="1">
                <a:solidFill>
                  <a:srgbClr val="0E0E0E"/>
                </a:solidFill>
                <a:effectLst/>
                <a:latin typeface=".AppleSystemUIFont"/>
              </a:rPr>
              <a:t>em</a:t>
            </a:r>
            <a:r>
              <a:rPr lang="en-US" b="0">
                <a:solidFill>
                  <a:srgbClr val="0E0E0E"/>
                </a:solidFill>
                <a:effectLst/>
                <a:latin typeface=".AppleSystemUIFont"/>
              </a:rPr>
              <a:t> </a:t>
            </a:r>
            <a:r>
              <a:rPr lang="en-US" b="0" err="1">
                <a:solidFill>
                  <a:srgbClr val="0E0E0E"/>
                </a:solidFill>
                <a:effectLst/>
                <a:latin typeface=".AppleSystemUIFont"/>
              </a:rPr>
              <a:t>có</a:t>
            </a:r>
            <a:r>
              <a:rPr lang="en-US" b="0">
                <a:solidFill>
                  <a:srgbClr val="0E0E0E"/>
                </a:solidFill>
                <a:effectLst/>
                <a:latin typeface=".AppleSystemUIFont"/>
              </a:rPr>
              <a:t> </a:t>
            </a:r>
            <a:r>
              <a:rPr lang="en-US" b="0" err="1">
                <a:solidFill>
                  <a:srgbClr val="0E0E0E"/>
                </a:solidFill>
                <a:effectLst/>
                <a:latin typeface=".AppleSystemUIFont"/>
              </a:rPr>
              <a:t>thể</a:t>
            </a:r>
            <a:r>
              <a:rPr lang="en-US" b="0">
                <a:solidFill>
                  <a:srgbClr val="0E0E0E"/>
                </a:solidFill>
                <a:effectLst/>
                <a:latin typeface=".AppleSystemUIFont"/>
              </a:rPr>
              <a:t> </a:t>
            </a:r>
            <a:r>
              <a:rPr lang="en-US" b="0" err="1">
                <a:solidFill>
                  <a:srgbClr val="0E0E0E"/>
                </a:solidFill>
                <a:effectLst/>
                <a:latin typeface=".AppleSystemUIFont"/>
              </a:rPr>
              <a:t>dùng</a:t>
            </a:r>
            <a:r>
              <a:rPr lang="en-US" b="0">
                <a:solidFill>
                  <a:srgbClr val="0E0E0E"/>
                </a:solidFill>
                <a:effectLst/>
                <a:latin typeface=".AppleSystemUIFont"/>
              </a:rPr>
              <a:t> </a:t>
            </a:r>
            <a:r>
              <a:rPr lang="en-US" b="0" err="1">
                <a:solidFill>
                  <a:srgbClr val="0E0E0E"/>
                </a:solidFill>
                <a:effectLst/>
                <a:latin typeface=".AppleSystemUIFont"/>
              </a:rPr>
              <a:t>cho</a:t>
            </a:r>
            <a:r>
              <a:rPr lang="en-US" b="0">
                <a:solidFill>
                  <a:srgbClr val="0E0E0E"/>
                </a:solidFill>
                <a:effectLst/>
                <a:latin typeface=".AppleSystemUIFont"/>
              </a:rPr>
              <a:t> </a:t>
            </a:r>
            <a:r>
              <a:rPr lang="en-US" b="0" err="1">
                <a:solidFill>
                  <a:srgbClr val="0E0E0E"/>
                </a:solidFill>
                <a:effectLst/>
                <a:latin typeface=".AppleSystemUIFont"/>
              </a:rPr>
              <a:t>nhiều</a:t>
            </a:r>
            <a:r>
              <a:rPr lang="en-US" b="0">
                <a:solidFill>
                  <a:srgbClr val="0E0E0E"/>
                </a:solidFill>
                <a:effectLst/>
                <a:latin typeface=".AppleSystemUIFont"/>
              </a:rPr>
              <a:t> client </a:t>
            </a:r>
            <a:r>
              <a:rPr lang="en-US" b="0" err="1">
                <a:solidFill>
                  <a:srgbClr val="0E0E0E"/>
                </a:solidFill>
                <a:effectLst/>
                <a:latin typeface=".AppleSystemUIFont"/>
              </a:rPr>
              <a:t>khác</a:t>
            </a:r>
            <a:r>
              <a:rPr lang="en-US" b="0">
                <a:solidFill>
                  <a:srgbClr val="0E0E0E"/>
                </a:solidFill>
                <a:effectLst/>
                <a:latin typeface=".AppleSystemUIFont"/>
              </a:rPr>
              <a:t> </a:t>
            </a:r>
            <a:r>
              <a:rPr lang="en-US" b="0" err="1">
                <a:solidFill>
                  <a:srgbClr val="0E0E0E"/>
                </a:solidFill>
                <a:effectLst/>
                <a:latin typeface=".AppleSystemUIFont"/>
              </a:rPr>
              <a:t>nhau</a:t>
            </a:r>
            <a:endParaRPr lang="en-US" b="0">
              <a:solidFill>
                <a:srgbClr val="0E0E0E"/>
              </a:solidFill>
              <a:effectLst/>
              <a:latin typeface=".AppleSystemUIFon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a:solidFill>
                  <a:srgbClr val="0E0E0E"/>
                </a:solidFill>
                <a:effectLst/>
                <a:latin typeface=".AppleSystemUIFont"/>
              </a:rPr>
              <a:t>- </a:t>
            </a:r>
            <a:r>
              <a:rPr lang="en-US" b="1" err="1">
                <a:solidFill>
                  <a:srgbClr val="0E0E0E"/>
                </a:solidFill>
                <a:effectLst/>
                <a:latin typeface=".AppleSystemUIFont"/>
              </a:rPr>
              <a:t>Giảm</a:t>
            </a:r>
            <a:r>
              <a:rPr lang="en-US" b="1">
                <a:solidFill>
                  <a:srgbClr val="0E0E0E"/>
                </a:solidFill>
                <a:effectLst/>
                <a:latin typeface=".AppleSystemUIFont"/>
              </a:rPr>
              <a:t> workload </a:t>
            </a:r>
            <a:r>
              <a:rPr lang="en-US" b="1" err="1">
                <a:solidFill>
                  <a:srgbClr val="0E0E0E"/>
                </a:solidFill>
                <a:effectLst/>
                <a:latin typeface=".AppleSystemUIFont"/>
              </a:rPr>
              <a:t>cho</a:t>
            </a:r>
            <a:r>
              <a:rPr lang="en-US" b="1">
                <a:solidFill>
                  <a:srgbClr val="0E0E0E"/>
                </a:solidFill>
                <a:effectLst/>
                <a:latin typeface=".AppleSystemUIFont"/>
              </a:rPr>
              <a:t> server</a:t>
            </a:r>
            <a:r>
              <a:rPr lang="en-US" b="0">
                <a:solidFill>
                  <a:srgbClr val="0E0E0E"/>
                </a:solidFill>
                <a:effectLst/>
                <a:latin typeface=".AppleSystemUIFont"/>
              </a:rPr>
              <a:t>: </a:t>
            </a:r>
            <a:r>
              <a:rPr lang="en-US" b="0" err="1">
                <a:solidFill>
                  <a:srgbClr val="0E0E0E"/>
                </a:solidFill>
                <a:effectLst/>
                <a:latin typeface=".AppleSystemUIFont"/>
              </a:rPr>
              <a:t>chẳng</a:t>
            </a:r>
            <a:r>
              <a:rPr lang="en-US" b="0">
                <a:solidFill>
                  <a:srgbClr val="0E0E0E"/>
                </a:solidFill>
                <a:effectLst/>
                <a:latin typeface=".AppleSystemUIFont"/>
              </a:rPr>
              <a:t> </a:t>
            </a:r>
            <a:r>
              <a:rPr lang="en-US" b="0" err="1">
                <a:solidFill>
                  <a:srgbClr val="0E0E0E"/>
                </a:solidFill>
                <a:effectLst/>
                <a:latin typeface=".AppleSystemUIFont"/>
              </a:rPr>
              <a:t>hạn</a:t>
            </a:r>
            <a:r>
              <a:rPr lang="en-US" b="0">
                <a:solidFill>
                  <a:srgbClr val="0E0E0E"/>
                </a:solidFill>
                <a:effectLst/>
                <a:latin typeface=".AppleSystemUIFont"/>
              </a:rPr>
              <a:t> </a:t>
            </a:r>
            <a:r>
              <a:rPr lang="en-US" b="0" err="1">
                <a:solidFill>
                  <a:srgbClr val="0E0E0E"/>
                </a:solidFill>
                <a:effectLst/>
                <a:latin typeface=".AppleSystemUIFont"/>
              </a:rPr>
              <a:t>trong</a:t>
            </a:r>
            <a:r>
              <a:rPr lang="en-US" b="0">
                <a:solidFill>
                  <a:srgbClr val="0E0E0E"/>
                </a:solidFill>
                <a:effectLst/>
                <a:latin typeface=".AppleSystemUIFont"/>
              </a:rPr>
              <a:t> project </a:t>
            </a:r>
            <a:r>
              <a:rPr lang="en-US" b="0" err="1">
                <a:solidFill>
                  <a:srgbClr val="0E0E0E"/>
                </a:solidFill>
                <a:effectLst/>
                <a:latin typeface=".AppleSystemUIFont"/>
              </a:rPr>
              <a:t>chúng</a:t>
            </a:r>
            <a:r>
              <a:rPr lang="en-US" b="0">
                <a:solidFill>
                  <a:srgbClr val="0E0E0E"/>
                </a:solidFill>
                <a:effectLst/>
                <a:latin typeface=".AppleSystemUIFont"/>
              </a:rPr>
              <a:t> </a:t>
            </a:r>
            <a:r>
              <a:rPr lang="en-US" b="0" err="1">
                <a:solidFill>
                  <a:srgbClr val="0E0E0E"/>
                </a:solidFill>
                <a:effectLst/>
                <a:latin typeface=".AppleSystemUIFont"/>
              </a:rPr>
              <a:t>em</a:t>
            </a:r>
            <a:r>
              <a:rPr lang="en-US" b="0">
                <a:solidFill>
                  <a:srgbClr val="0E0E0E"/>
                </a:solidFill>
                <a:effectLst/>
                <a:latin typeface=".AppleSystemUIFont"/>
              </a:rPr>
              <a:t> </a:t>
            </a:r>
            <a:r>
              <a:rPr lang="en-US" b="0" err="1">
                <a:solidFill>
                  <a:srgbClr val="0E0E0E"/>
                </a:solidFill>
                <a:effectLst/>
                <a:latin typeface=".AppleSystemUIFont"/>
              </a:rPr>
              <a:t>sẽ</a:t>
            </a:r>
            <a:r>
              <a:rPr lang="en-US" b="0">
                <a:solidFill>
                  <a:srgbClr val="0E0E0E"/>
                </a:solidFill>
                <a:effectLst/>
                <a:latin typeface=".AppleSystemUIFont"/>
              </a:rPr>
              <a:t> </a:t>
            </a:r>
            <a:r>
              <a:rPr lang="en-US" b="0" err="1">
                <a:solidFill>
                  <a:srgbClr val="0E0E0E"/>
                </a:solidFill>
                <a:effectLst/>
                <a:latin typeface=".AppleSystemUIFont"/>
              </a:rPr>
              <a:t>lưu</a:t>
            </a:r>
            <a:r>
              <a:rPr lang="en-US" b="0">
                <a:solidFill>
                  <a:srgbClr val="0E0E0E"/>
                </a:solidFill>
                <a:effectLst/>
                <a:latin typeface=".AppleSystemUIFont"/>
              </a:rPr>
              <a:t> </a:t>
            </a:r>
            <a:r>
              <a:rPr lang="en-US" b="0" err="1">
                <a:solidFill>
                  <a:srgbClr val="0E0E0E"/>
                </a:solidFill>
                <a:effectLst/>
                <a:latin typeface=".AppleSystemUIFont"/>
              </a:rPr>
              <a:t>thông</a:t>
            </a:r>
            <a:r>
              <a:rPr lang="en-US" b="0">
                <a:solidFill>
                  <a:srgbClr val="0E0E0E"/>
                </a:solidFill>
                <a:effectLst/>
                <a:latin typeface=".AppleSystemUIFont"/>
              </a:rPr>
              <a:t> tin user </a:t>
            </a:r>
            <a:r>
              <a:rPr lang="en-US" b="0" err="1">
                <a:solidFill>
                  <a:srgbClr val="0E0E0E"/>
                </a:solidFill>
                <a:effectLst/>
                <a:latin typeface=".AppleSystemUIFont"/>
              </a:rPr>
              <a:t>vào</a:t>
            </a:r>
            <a:r>
              <a:rPr lang="en-US" b="0">
                <a:solidFill>
                  <a:srgbClr val="0E0E0E"/>
                </a:solidFill>
                <a:effectLst/>
                <a:latin typeface=".AppleSystemUIFont"/>
              </a:rPr>
              <a:t> local storage </a:t>
            </a:r>
            <a:r>
              <a:rPr lang="en-US" b="0" err="1">
                <a:solidFill>
                  <a:srgbClr val="0E0E0E"/>
                </a:solidFill>
                <a:effectLst/>
                <a:latin typeface=".AppleSystemUIFont"/>
              </a:rPr>
              <a:t>giúp</a:t>
            </a:r>
            <a:r>
              <a:rPr lang="en-US" b="0">
                <a:solidFill>
                  <a:srgbClr val="0E0E0E"/>
                </a:solidFill>
                <a:effectLst/>
                <a:latin typeface=".AppleSystemUIFont"/>
              </a:rPr>
              <a:t> </a:t>
            </a:r>
            <a:r>
              <a:rPr lang="en-US" b="0" err="1">
                <a:solidFill>
                  <a:srgbClr val="0E0E0E"/>
                </a:solidFill>
                <a:effectLst/>
                <a:latin typeface=".AppleSystemUIFont"/>
              </a:rPr>
              <a:t>tránh</a:t>
            </a:r>
            <a:r>
              <a:rPr lang="en-US" b="0">
                <a:solidFill>
                  <a:srgbClr val="0E0E0E"/>
                </a:solidFill>
                <a:effectLst/>
                <a:latin typeface=".AppleSystemUIFont"/>
              </a:rPr>
              <a:t> request </a:t>
            </a:r>
            <a:r>
              <a:rPr lang="en-US" b="0" err="1">
                <a:solidFill>
                  <a:srgbClr val="0E0E0E"/>
                </a:solidFill>
                <a:effectLst/>
                <a:latin typeface=".AppleSystemUIFont"/>
              </a:rPr>
              <a:t>quá</a:t>
            </a:r>
            <a:r>
              <a:rPr lang="en-US" b="0">
                <a:solidFill>
                  <a:srgbClr val="0E0E0E"/>
                </a:solidFill>
                <a:effectLst/>
                <a:latin typeface=".AppleSystemUIFont"/>
              </a:rPr>
              <a:t> </a:t>
            </a:r>
            <a:r>
              <a:rPr lang="en-US" b="0" err="1">
                <a:solidFill>
                  <a:srgbClr val="0E0E0E"/>
                </a:solidFill>
                <a:effectLst/>
                <a:latin typeface=".AppleSystemUIFont"/>
              </a:rPr>
              <a:t>nhiều</a:t>
            </a:r>
            <a:r>
              <a:rPr lang="en-US" b="0">
                <a:solidFill>
                  <a:srgbClr val="0E0E0E"/>
                </a:solidFill>
                <a:effectLst/>
                <a:latin typeface=".AppleSystemUIFont"/>
              </a:rPr>
              <a:t> </a:t>
            </a:r>
            <a:r>
              <a:rPr lang="en-US" b="0" err="1">
                <a:solidFill>
                  <a:srgbClr val="0E0E0E"/>
                </a:solidFill>
                <a:effectLst/>
                <a:latin typeface=".AppleSystemUIFont"/>
              </a:rPr>
              <a:t>lần</a:t>
            </a:r>
            <a:endParaRPr lang="vi-VN">
              <a:solidFill>
                <a:srgbClr val="0E0E0E"/>
              </a:solidFill>
              <a:effectLst/>
              <a:latin typeface=".AppleSystemUIFon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rgbClr val="0E0E0E"/>
              </a:solidFill>
              <a:effectLst/>
              <a:latin typeface=".AppleSystemUIFon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rgbClr val="0E0E0E"/>
              </a:solidFill>
              <a:effectLst/>
              <a:latin typeface=".AppleSystemUIFon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rgbClr val="0E0E0E"/>
              </a:solidFill>
              <a:effectLst/>
              <a:latin typeface=".AppleSystemUIFont"/>
            </a:endParaRPr>
          </a:p>
          <a:p>
            <a:endParaRPr lang="en-VN"/>
          </a:p>
        </p:txBody>
      </p:sp>
    </p:spTree>
    <p:extLst>
      <p:ext uri="{BB962C8B-B14F-4D97-AF65-F5344CB8AC3E}">
        <p14:creationId xmlns:p14="http://schemas.microsoft.com/office/powerpoint/2010/main" val="861148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B6104-BE66-A136-47BB-B6B10833F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46A81-EAA0-C246-917F-7E2979D7D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FE44D-7C22-A1C7-FB63-8DC7BDD7F791}"/>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394303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77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a:t>Chúng em sử dụng Figma để thiết kế giao diện, đây là công cụ thiết kế phổ biến với nhiều tính năng nổi bật như: cộng tác thiết kế thời gian thực, thiết kế UI/UX</a:t>
            </a:r>
          </a:p>
        </p:txBody>
      </p:sp>
    </p:spTree>
    <p:extLst>
      <p:ext uri="{BB962C8B-B14F-4D97-AF65-F5344CB8AC3E}">
        <p14:creationId xmlns:p14="http://schemas.microsoft.com/office/powerpoint/2010/main" val="2386160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Sau khi tham khảo nhiều nguồn forums thì chúng em quyết định chọn Threads làm giao diện để lấy cảm hứng, vì mạng xã hội này có thiết kế đơn giản, dễ sử dụng nhưng khá bắt mắt</a:t>
            </a:r>
          </a:p>
          <a:p>
            <a:r>
              <a:rPr lang="en-VN"/>
              <a:t>Giao diện được thiết kế trước khi cài đặt để dễ dàng follow theo mà không bị quên mất chi tiết</a:t>
            </a:r>
          </a:p>
          <a:p>
            <a:r>
              <a:rPr lang="en-VN"/>
              <a:t>Sau khi cài đặt xong sẽ được kiểm thử ngày bằng api từ server nếu tính năng đã được cài đặt hoặc mock data nếu ngược lại</a:t>
            </a:r>
          </a:p>
        </p:txBody>
      </p:sp>
    </p:spTree>
    <p:extLst>
      <p:ext uri="{BB962C8B-B14F-4D97-AF65-F5344CB8AC3E}">
        <p14:creationId xmlns:p14="http://schemas.microsoft.com/office/powerpoint/2010/main" val="3060030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4095C-0D18-1E1B-874B-EDAA86963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778D6-6A04-AF39-3BFE-932624A310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B0D86-0A4E-18AB-B7EF-BCF57F6140B5}"/>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766038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587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299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42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402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42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64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25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591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65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42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86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Gen Z - Students (16-22 years old)</a:t>
            </a:r>
          </a:p>
          <a:p>
            <a:pPr marL="171450" indent="-171450"/>
            <a:r>
              <a:rPr lang="en-US"/>
              <a:t>Characteristics: </a:t>
            </a:r>
          </a:p>
          <a:p>
            <a:pPr marL="1085850" lvl="1" indent="-171450"/>
            <a:r>
              <a:rPr lang="en-US"/>
              <a:t>In school, financially dependent or semi-dependent</a:t>
            </a:r>
          </a:p>
          <a:p>
            <a:pPr marL="1085850" lvl="1" indent="-171450"/>
            <a:r>
              <a:rPr lang="en-US"/>
              <a:t>Lots of free time, frequently online</a:t>
            </a:r>
          </a:p>
          <a:p>
            <a:pPr marL="1085850" lvl="1" indent="-171450"/>
            <a:r>
              <a:rPr lang="en-US"/>
              <a:t>Early adopters of trends, tech-savvy</a:t>
            </a:r>
          </a:p>
          <a:p>
            <a:pPr marL="171450" indent="-171450"/>
            <a:r>
              <a:rPr lang="en-US"/>
              <a:t>Behaviors: </a:t>
            </a:r>
          </a:p>
          <a:p>
            <a:pPr marL="1085850" lvl="1" indent="-171450"/>
            <a:r>
              <a:rPr lang="en-US"/>
              <a:t>Spends 4-6 hours/day on social media</a:t>
            </a:r>
          </a:p>
          <a:p>
            <a:pPr marL="1085850" lvl="1" indent="-171450"/>
            <a:r>
              <a:rPr lang="en-US"/>
              <a:t>Prefers short content, videos, memes</a:t>
            </a:r>
          </a:p>
          <a:p>
            <a:pPr marL="1085850" lvl="1" indent="-171450"/>
            <a:r>
              <a:rPr lang="en-US"/>
              <a:t>Heavy engagement through chat, comments</a:t>
            </a:r>
          </a:p>
          <a:p>
            <a:pPr marL="171450" indent="-171450"/>
            <a:r>
              <a:rPr lang="en-US"/>
              <a:t>Needs: </a:t>
            </a:r>
          </a:p>
          <a:p>
            <a:pPr marL="1085850" lvl="1" indent="-171450"/>
            <a:r>
              <a:rPr lang="en-US"/>
              <a:t>Connect with peers</a:t>
            </a:r>
          </a:p>
          <a:p>
            <a:pPr marL="1085850" lvl="1" indent="-171450"/>
            <a:r>
              <a:rPr lang="en-US"/>
              <a:t>Entertainment, following trends</a:t>
            </a:r>
          </a:p>
          <a:p>
            <a:pPr marL="1085850" lvl="1" indent="-171450"/>
            <a:r>
              <a:rPr lang="en-US"/>
              <a:t>Sharing life moments</a:t>
            </a:r>
          </a:p>
          <a:p>
            <a:pPr marL="171450" indent="-171450"/>
            <a:r>
              <a:rPr lang="en-US"/>
              <a:t>Young Professional (25-35 years old)</a:t>
            </a:r>
          </a:p>
          <a:p>
            <a:pPr marL="171450" indent="-171450"/>
            <a:r>
              <a:rPr lang="en-US"/>
              <a:t>Characteristics: </a:t>
            </a:r>
          </a:p>
          <a:p>
            <a:pPr marL="1085850" lvl="1" indent="-171450"/>
            <a:r>
              <a:rPr lang="en-US"/>
              <a:t>3-8 years work experience, stable income</a:t>
            </a:r>
          </a:p>
          <a:p>
            <a:pPr marL="1085850" lvl="1" indent="-171450"/>
            <a:r>
              <a:rPr lang="en-US"/>
              <a:t>Financially independent</a:t>
            </a:r>
          </a:p>
          <a:p>
            <a:pPr marL="1085850" lvl="1" indent="-171450"/>
            <a:r>
              <a:rPr lang="en-US"/>
              <a:t>Career-focused</a:t>
            </a:r>
          </a:p>
          <a:p>
            <a:pPr marL="171450" indent="-171450"/>
            <a:r>
              <a:rPr lang="en-US"/>
              <a:t>Behaviors: </a:t>
            </a:r>
          </a:p>
          <a:p>
            <a:pPr marL="1085850" lvl="1" indent="-171450"/>
            <a:r>
              <a:rPr lang="en-US"/>
              <a:t>Selective social media use, 2-3 hours/day</a:t>
            </a:r>
          </a:p>
          <a:p>
            <a:pPr marL="1085850" lvl="1" indent="-171450"/>
            <a:r>
              <a:rPr lang="en-US"/>
              <a:t>Interested in professional content, work experiences</a:t>
            </a:r>
          </a:p>
          <a:p>
            <a:pPr marL="1085850" lvl="1" indent="-171450"/>
            <a:r>
              <a:rPr lang="en-US"/>
              <a:t>Networks with colleagues, partners</a:t>
            </a:r>
          </a:p>
          <a:p>
            <a:pPr marL="171450" indent="-171450"/>
            <a:r>
              <a:rPr lang="en-US"/>
              <a:t>Needs: </a:t>
            </a:r>
          </a:p>
          <a:p>
            <a:pPr marL="1085850" lvl="1" indent="-171450"/>
            <a:r>
              <a:rPr lang="en-US"/>
              <a:t>Professional networking</a:t>
            </a:r>
          </a:p>
          <a:p>
            <a:pPr marL="1085850" lvl="1" indent="-171450"/>
            <a:r>
              <a:rPr lang="en-US"/>
              <a:t>Industry news updates</a:t>
            </a:r>
          </a:p>
          <a:p>
            <a:pPr marL="1085850" lvl="1" indent="-171450"/>
            <a:r>
              <a:rPr lang="en-US"/>
              <a:t>Personal branding development</a:t>
            </a:r>
          </a:p>
          <a:p>
            <a:pPr marL="171450" indent="-171450"/>
            <a:r>
              <a:rPr lang="en-US"/>
              <a:t>Online Seller (28-40 years old)</a:t>
            </a:r>
          </a:p>
          <a:p>
            <a:pPr marL="171450" indent="-171450"/>
            <a:r>
              <a:rPr lang="en-US"/>
              <a:t>Characteristics: </a:t>
            </a:r>
          </a:p>
          <a:p>
            <a:pPr marL="1085850" lvl="1" indent="-171450"/>
            <a:r>
              <a:rPr lang="en-US"/>
              <a:t>Small business or online shop owner</a:t>
            </a:r>
          </a:p>
          <a:p>
            <a:pPr marL="1085850" lvl="1" indent="-171450"/>
            <a:r>
              <a:rPr lang="en-US"/>
              <a:t>Dynamic, eager to learn</a:t>
            </a:r>
          </a:p>
          <a:p>
            <a:pPr marL="1085850" lvl="1" indent="-171450"/>
            <a:r>
              <a:rPr lang="en-US"/>
              <a:t>Has marketing budget</a:t>
            </a:r>
          </a:p>
          <a:p>
            <a:pPr marL="171450" indent="-171450"/>
            <a:r>
              <a:rPr lang="en-US"/>
              <a:t>Behaviors: </a:t>
            </a:r>
          </a:p>
          <a:p>
            <a:pPr marL="1085850" lvl="1" indent="-171450"/>
            <a:r>
              <a:rPr lang="en-US"/>
              <a:t>Constantly online for customer interaction</a:t>
            </a:r>
          </a:p>
          <a:p>
            <a:pPr marL="1085850" lvl="1" indent="-171450"/>
            <a:r>
              <a:rPr lang="en-US"/>
              <a:t>Regular product posting</a:t>
            </a:r>
          </a:p>
          <a:p>
            <a:pPr marL="1085850" lvl="1" indent="-171450"/>
            <a:r>
              <a:rPr lang="en-US"/>
              <a:t>Active in selling groups</a:t>
            </a:r>
          </a:p>
          <a:p>
            <a:pPr marL="171450" indent="-171450"/>
            <a:r>
              <a:rPr lang="en-US"/>
              <a:t>Needs: </a:t>
            </a:r>
          </a:p>
          <a:p>
            <a:pPr marL="1085850" lvl="1" indent="-171450"/>
            <a:r>
              <a:rPr lang="en-US"/>
              <a:t>Reaching potential customers</a:t>
            </a:r>
          </a:p>
          <a:p>
            <a:pPr marL="1085850" lvl="1" indent="-171450"/>
            <a:r>
              <a:rPr lang="en-US"/>
              <a:t>Business knowledge acquisition</a:t>
            </a:r>
          </a:p>
          <a:p>
            <a:pPr marL="171450" indent="-171450"/>
            <a:r>
              <a:rPr lang="en-US"/>
              <a:t>Young Parents (30-45 years old)</a:t>
            </a:r>
          </a:p>
          <a:p>
            <a:pPr marL="171450" indent="-171450"/>
            <a:r>
              <a:rPr lang="en-US"/>
              <a:t>Characteristics: </a:t>
            </a:r>
          </a:p>
          <a:p>
            <a:pPr marL="1085850" lvl="1" indent="-171450"/>
            <a:r>
              <a:rPr lang="en-US"/>
              <a:t>Has young children, education-focused</a:t>
            </a:r>
          </a:p>
          <a:p>
            <a:pPr marL="1085850" lvl="1" indent="-171450"/>
            <a:r>
              <a:rPr lang="en-US"/>
              <a:t>Middle to high income</a:t>
            </a:r>
          </a:p>
          <a:p>
            <a:pPr marL="1085850" lvl="1" indent="-171450"/>
            <a:r>
              <a:rPr lang="en-US"/>
              <a:t>Busy with work and family</a:t>
            </a:r>
          </a:p>
          <a:p>
            <a:pPr marL="171450" indent="-171450"/>
            <a:r>
              <a:rPr lang="en-US"/>
              <a:t>Behaviors: </a:t>
            </a:r>
          </a:p>
          <a:p>
            <a:pPr marL="1085850" lvl="1" indent="-171450"/>
            <a:r>
              <a:rPr lang="en-US"/>
              <a:t>Uses social media in evenings</a:t>
            </a:r>
          </a:p>
          <a:p>
            <a:pPr marL="1085850" lvl="1" indent="-171450"/>
            <a:r>
              <a:rPr lang="en-US"/>
              <a:t>Reads parenting articles</a:t>
            </a:r>
          </a:p>
          <a:p>
            <a:pPr marL="1085850" lvl="1" indent="-171450"/>
            <a:r>
              <a:rPr lang="en-US"/>
              <a:t>Joins parent groups</a:t>
            </a:r>
          </a:p>
          <a:p>
            <a:pPr marL="171450" indent="-171450"/>
            <a:r>
              <a:rPr lang="en-US"/>
              <a:t>Needs: </a:t>
            </a:r>
          </a:p>
          <a:p>
            <a:pPr marL="1085850" lvl="1" indent="-171450"/>
            <a:r>
              <a:rPr lang="en-US"/>
              <a:t>Educational information search</a:t>
            </a:r>
          </a:p>
          <a:p>
            <a:pPr marL="1085850" lvl="1" indent="-171450"/>
            <a:r>
              <a:rPr lang="en-US"/>
              <a:t>Parenting experience sharing</a:t>
            </a:r>
          </a:p>
          <a:p>
            <a:pPr marL="1085850" lvl="1" indent="-171450"/>
            <a:r>
              <a:rPr lang="en-US"/>
              <a:t>Connecting with other parents</a:t>
            </a:r>
          </a:p>
          <a:p>
            <a:pPr marL="171450" indent="-171450"/>
            <a:r>
              <a:rPr lang="en-US"/>
              <a:t>Content Creator (20-35 years old)</a:t>
            </a:r>
          </a:p>
          <a:p>
            <a:pPr marL="171450" indent="-171450"/>
            <a:r>
              <a:rPr lang="en-US"/>
              <a:t>Characteristics: </a:t>
            </a:r>
          </a:p>
          <a:p>
            <a:pPr marL="1085850" lvl="1" indent="-171450"/>
            <a:r>
              <a:rPr lang="en-US"/>
              <a:t>Content creation skills</a:t>
            </a:r>
          </a:p>
          <a:p>
            <a:pPr marL="1085850" lvl="1" indent="-171450"/>
            <a:r>
              <a:rPr lang="en-US"/>
              <a:t>Trend-conscious, audience-aware</a:t>
            </a:r>
          </a:p>
          <a:p>
            <a:pPr marL="1085850" lvl="1" indent="-171450"/>
            <a:r>
              <a:rPr lang="en-US"/>
              <a:t>Business-minded</a:t>
            </a:r>
          </a:p>
          <a:p>
            <a:pPr marL="171450" indent="-171450"/>
            <a:r>
              <a:rPr lang="en-US"/>
              <a:t>Behaviors: </a:t>
            </a:r>
          </a:p>
          <a:p>
            <a:pPr marL="1085850" lvl="1" indent="-171450"/>
            <a:r>
              <a:rPr lang="en-US"/>
              <a:t>Daily content posting</a:t>
            </a:r>
          </a:p>
          <a:p>
            <a:pPr marL="1085850" lvl="1" indent="-171450"/>
            <a:r>
              <a:rPr lang="en-US"/>
              <a:t>Active follower engagement</a:t>
            </a:r>
          </a:p>
          <a:p>
            <a:pPr marL="1085850" lvl="1" indent="-171450"/>
            <a:r>
              <a:rPr lang="en-US"/>
              <a:t>Analytics and content optimization</a:t>
            </a:r>
          </a:p>
          <a:p>
            <a:pPr marL="171450" indent="-171450"/>
            <a:r>
              <a:rPr lang="en-US"/>
              <a:t>Needs: </a:t>
            </a:r>
          </a:p>
          <a:p>
            <a:pPr marL="1085850" lvl="1" indent="-171450"/>
            <a:r>
              <a:rPr lang="en-US"/>
              <a:t>Building follower community</a:t>
            </a:r>
          </a:p>
          <a:p>
            <a:pPr marL="1085850" lvl="1" indent="-171450"/>
            <a:r>
              <a:rPr lang="en-US"/>
              <a:t>Monetization through ads/collaborations</a:t>
            </a:r>
          </a:p>
          <a:p>
            <a:pPr marL="1085850" lvl="1" indent="-171450"/>
            <a:r>
              <a:rPr lang="en-US"/>
              <a:t>Personal brand development</a:t>
            </a:r>
          </a:p>
          <a:p>
            <a:pPr marL="0" lvl="0" indent="0" algn="l">
              <a:spcBef>
                <a:spcPts val="0"/>
              </a:spcBef>
              <a:spcAft>
                <a:spcPts val="0"/>
              </a:spcAft>
              <a:buNone/>
            </a:pPr>
            <a:endParaRPr/>
          </a:p>
        </p:txBody>
      </p:sp>
    </p:spTree>
    <p:extLst>
      <p:ext uri="{BB962C8B-B14F-4D97-AF65-F5344CB8AC3E}">
        <p14:creationId xmlns:p14="http://schemas.microsoft.com/office/powerpoint/2010/main" val="288728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4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8"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8"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1"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7"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 name="Google Shape;20;p2"/>
          <p:cNvGrpSpPr/>
          <p:nvPr/>
        </p:nvGrpSpPr>
        <p:grpSpPr>
          <a:xfrm>
            <a:off x="7353053" y="316277"/>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5" name="Google Shape;25;p2"/>
          <p:cNvSpPr/>
          <p:nvPr/>
        </p:nvSpPr>
        <p:spPr>
          <a:xfrm>
            <a:off x="5690582" y="425811"/>
            <a:ext cx="288615"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5688327"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5727069" y="462313"/>
            <a:ext cx="215627"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5724829"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5766660" y="501888"/>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5764418"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1" name="Google Shape;31;p2"/>
          <p:cNvGrpSpPr/>
          <p:nvPr/>
        </p:nvGrpSpPr>
        <p:grpSpPr>
          <a:xfrm>
            <a:off x="5443352"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 name="Google Shape;35;p2"/>
          <p:cNvGrpSpPr/>
          <p:nvPr/>
        </p:nvGrpSpPr>
        <p:grpSpPr>
          <a:xfrm>
            <a:off x="8490052"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 name="Google Shape;39;p2"/>
          <p:cNvGrpSpPr/>
          <p:nvPr/>
        </p:nvGrpSpPr>
        <p:grpSpPr>
          <a:xfrm>
            <a:off x="8068752"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10"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10"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2"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3" y="125367"/>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83" name="Google Shape;683;p15"/>
          <p:cNvGrpSpPr/>
          <p:nvPr/>
        </p:nvGrpSpPr>
        <p:grpSpPr>
          <a:xfrm>
            <a:off x="1638742"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90" name="Google Shape;690;p15"/>
          <p:cNvGrpSpPr/>
          <p:nvPr/>
        </p:nvGrpSpPr>
        <p:grpSpPr>
          <a:xfrm>
            <a:off x="1591752"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02" name="Google Shape;702;p15"/>
          <p:cNvGrpSpPr/>
          <p:nvPr/>
        </p:nvGrpSpPr>
        <p:grpSpPr>
          <a:xfrm flipH="1">
            <a:off x="8698653" y="1117492"/>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07" name="Google Shape;707;p15"/>
          <p:cNvGrpSpPr/>
          <p:nvPr/>
        </p:nvGrpSpPr>
        <p:grpSpPr>
          <a:xfrm>
            <a:off x="8678352"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8"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3" y="-1158"/>
            <a:ext cx="8550327"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1"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2"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8" y="4183779"/>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99" name="Google Shape;1099;p22"/>
          <p:cNvGrpSpPr/>
          <p:nvPr/>
        </p:nvGrpSpPr>
        <p:grpSpPr>
          <a:xfrm>
            <a:off x="1075791"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5" name="Google Shape;1115;p22"/>
          <p:cNvGrpSpPr/>
          <p:nvPr/>
        </p:nvGrpSpPr>
        <p:grpSpPr>
          <a:xfrm>
            <a:off x="7033878" y="170879"/>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0" name="Google Shape;1120;p22"/>
          <p:cNvGrpSpPr/>
          <p:nvPr/>
        </p:nvGrpSpPr>
        <p:grpSpPr>
          <a:xfrm>
            <a:off x="8757951"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5" name="Google Shape;1125;p22"/>
          <p:cNvGrpSpPr/>
          <p:nvPr/>
        </p:nvGrpSpPr>
        <p:grpSpPr>
          <a:xfrm>
            <a:off x="8490052"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9" name="Google Shape;1129;p22"/>
          <p:cNvGrpSpPr/>
          <p:nvPr/>
        </p:nvGrpSpPr>
        <p:grpSpPr>
          <a:xfrm>
            <a:off x="7916352"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1"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1"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2"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8" y="4183779"/>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2" name="Google Shape;1192;p24"/>
          <p:cNvGrpSpPr/>
          <p:nvPr/>
        </p:nvGrpSpPr>
        <p:grpSpPr>
          <a:xfrm>
            <a:off x="1075791"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08" name="Google Shape;1208;p24"/>
          <p:cNvGrpSpPr/>
          <p:nvPr/>
        </p:nvGrpSpPr>
        <p:grpSpPr>
          <a:xfrm>
            <a:off x="7033878" y="170879"/>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3" name="Google Shape;1213;p24"/>
          <p:cNvGrpSpPr/>
          <p:nvPr/>
        </p:nvGrpSpPr>
        <p:grpSpPr>
          <a:xfrm>
            <a:off x="8757951"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24"/>
          <p:cNvGrpSpPr/>
          <p:nvPr/>
        </p:nvGrpSpPr>
        <p:grpSpPr>
          <a:xfrm>
            <a:off x="8490052"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2" name="Google Shape;1222;p24"/>
          <p:cNvGrpSpPr/>
          <p:nvPr/>
        </p:nvGrpSpPr>
        <p:grpSpPr>
          <a:xfrm>
            <a:off x="7916352"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9" y="3324551"/>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2"/>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7"/>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8"/>
            <a:ext cx="581800" cy="582351"/>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38" name="Google Shape;1338;p27"/>
          <p:cNvGrpSpPr/>
          <p:nvPr/>
        </p:nvGrpSpPr>
        <p:grpSpPr>
          <a:xfrm rot="5400000" flipH="1">
            <a:off x="7869722" y="2754204"/>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3" name="Google Shape;1343;p27"/>
          <p:cNvGrpSpPr/>
          <p:nvPr/>
        </p:nvGrpSpPr>
        <p:grpSpPr>
          <a:xfrm rot="5400000" flipH="1">
            <a:off x="8012459"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48" name="Google Shape;1348;p27"/>
          <p:cNvGrpSpPr/>
          <p:nvPr/>
        </p:nvGrpSpPr>
        <p:grpSpPr>
          <a:xfrm rot="5400000">
            <a:off x="7551686" y="3879928"/>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55" name="Google Shape;1355;p27"/>
          <p:cNvGrpSpPr/>
          <p:nvPr/>
        </p:nvGrpSpPr>
        <p:grpSpPr>
          <a:xfrm rot="5400000" flipH="1">
            <a:off x="8259055"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1"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8"/>
            <a:ext cx="581800" cy="582351"/>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69" name="Google Shape;1369;p27"/>
          <p:cNvGrpSpPr/>
          <p:nvPr/>
        </p:nvGrpSpPr>
        <p:grpSpPr>
          <a:xfrm rot="5400000">
            <a:off x="1482828" y="3350804"/>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79" name="Google Shape;1379;p27"/>
          <p:cNvSpPr/>
          <p:nvPr/>
        </p:nvSpPr>
        <p:spPr>
          <a:xfrm rot="5400000">
            <a:off x="1377117" y="1688744"/>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7"/>
          <p:cNvSpPr/>
          <p:nvPr/>
        </p:nvSpPr>
        <p:spPr>
          <a:xfrm rot="5400000">
            <a:off x="1374879" y="1686213"/>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1" name="Google Shape;1381;p27"/>
          <p:cNvSpPr/>
          <p:nvPr/>
        </p:nvSpPr>
        <p:spPr>
          <a:xfrm rot="5400000">
            <a:off x="1413610" y="1725243"/>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2" name="Google Shape;1382;p27"/>
          <p:cNvSpPr/>
          <p:nvPr/>
        </p:nvSpPr>
        <p:spPr>
          <a:xfrm rot="5400000">
            <a:off x="1411365"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7"/>
          <p:cNvSpPr/>
          <p:nvPr/>
        </p:nvSpPr>
        <p:spPr>
          <a:xfrm rot="5400000">
            <a:off x="1453342" y="1764686"/>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4" name="Google Shape;1384;p27"/>
          <p:cNvSpPr/>
          <p:nvPr/>
        </p:nvSpPr>
        <p:spPr>
          <a:xfrm rot="5400000">
            <a:off x="1450949" y="1762580"/>
            <a:ext cx="140951" cy="14067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5" name="Google Shape;1385;p27"/>
          <p:cNvGrpSpPr/>
          <p:nvPr/>
        </p:nvGrpSpPr>
        <p:grpSpPr>
          <a:xfrm rot="5400000">
            <a:off x="1701122"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9" name="Google Shape;1389;p27"/>
          <p:cNvGrpSpPr/>
          <p:nvPr/>
        </p:nvGrpSpPr>
        <p:grpSpPr>
          <a:xfrm rot="5400000">
            <a:off x="1819522"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93" name="Google Shape;1393;p27"/>
          <p:cNvGrpSpPr/>
          <p:nvPr/>
        </p:nvGrpSpPr>
        <p:grpSpPr>
          <a:xfrm rot="5400000">
            <a:off x="408596"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3" y="-1158"/>
            <a:ext cx="8550327"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1"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8" y="-6625"/>
            <a:ext cx="9152343"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5" y="598417"/>
            <a:ext cx="6453731"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50" name="Google Shape;1550;p31"/>
          <p:cNvSpPr txBox="1">
            <a:spLocks noGrp="1"/>
          </p:cNvSpPr>
          <p:nvPr>
            <p:ph type="title"/>
          </p:nvPr>
        </p:nvSpPr>
        <p:spPr>
          <a:xfrm>
            <a:off x="2624330"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8" y="-6625"/>
            <a:ext cx="9152343"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51" y="713253"/>
            <a:ext cx="4878703"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1"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6"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1"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50"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50"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8"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1"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4"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1" y="821850"/>
            <a:ext cx="3096000" cy="3478800"/>
          </a:xfrm>
          <a:prstGeom prst="rect">
            <a:avLst/>
          </a:prstGeom>
          <a:noFill/>
          <a:ln>
            <a:noFill/>
          </a:ln>
        </p:spPr>
        <p:txBody>
          <a:bodyPr spcFirstLastPara="1" wrap="square" lIns="91425" tIns="91425" rIns="91425" bIns="91425" anchor="t" anchorCtr="0">
            <a:noAutofit/>
          </a:bodyPr>
          <a:lstStyle>
            <a:lvl1pPr marL="457189" lvl="0"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378" lvl="1"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566" lvl="2"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754" lvl="3"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5943" lvl="4"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132" lvl="5"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320" lvl="6"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509" lvl="7"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697" lvl="8" indent="-317492">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7"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1"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2"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9"/>
          <p:cNvGrpSpPr/>
          <p:nvPr/>
        </p:nvGrpSpPr>
        <p:grpSpPr>
          <a:xfrm flipH="1">
            <a:off x="1500402" y="388104"/>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6" name="Google Shape;456;p9"/>
          <p:cNvSpPr/>
          <p:nvPr/>
        </p:nvSpPr>
        <p:spPr>
          <a:xfrm flipH="1">
            <a:off x="3166283" y="497636"/>
            <a:ext cx="288615"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9"/>
          <p:cNvSpPr/>
          <p:nvPr/>
        </p:nvSpPr>
        <p:spPr>
          <a:xfrm flipH="1">
            <a:off x="3164042"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9"/>
          <p:cNvSpPr/>
          <p:nvPr/>
        </p:nvSpPr>
        <p:spPr>
          <a:xfrm flipH="1">
            <a:off x="3202781" y="534138"/>
            <a:ext cx="215627"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9"/>
          <p:cNvSpPr/>
          <p:nvPr/>
        </p:nvSpPr>
        <p:spPr>
          <a:xfrm flipH="1">
            <a:off x="3242644" y="573713"/>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9"/>
          <p:cNvSpPr/>
          <p:nvPr/>
        </p:nvSpPr>
        <p:spPr>
          <a:xfrm flipH="1">
            <a:off x="3240111"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cxnSp>
        <p:nvCxnSpPr>
          <p:cNvPr id="474" name="Google Shape;474;p9"/>
          <p:cNvCxnSpPr/>
          <p:nvPr/>
        </p:nvCxnSpPr>
        <p:spPr>
          <a:xfrm>
            <a:off x="791402"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3" name="Google Shape;483;p9"/>
          <p:cNvGrpSpPr/>
          <p:nvPr/>
        </p:nvGrpSpPr>
        <p:grpSpPr>
          <a:xfrm rot="10800000">
            <a:off x="1819578" y="4586754"/>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6"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10"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10"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10"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10"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10"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10"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10"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10"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4"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3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2"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3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2"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3" y="-1158"/>
            <a:ext cx="8550327"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1"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1" r:id="rId5"/>
    <p:sldLayoutId id="2147483700" r:id="rId6"/>
    <p:sldLayoutId id="2147483655" r:id="rId7"/>
    <p:sldLayoutId id="2147483659" r:id="rId8"/>
    <p:sldLayoutId id="2147483660" r:id="rId9"/>
    <p:sldLayoutId id="2147483661" r:id="rId10"/>
    <p:sldLayoutId id="2147483665" r:id="rId11"/>
    <p:sldLayoutId id="2147483667" r:id="rId12"/>
    <p:sldLayoutId id="2147483668" r:id="rId13"/>
    <p:sldLayoutId id="2147483670" r:id="rId14"/>
    <p:sldLayoutId id="2147483673" r:id="rId15"/>
    <p:sldLayoutId id="2147483674" r:id="rId16"/>
    <p:sldLayoutId id="2147483675" r:id="rId17"/>
    <p:sldLayoutId id="2147483676" r:id="rId18"/>
    <p:sldLayoutId id="214748367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mermaid.live/edit#pako:eNrtWVFv2zgM_iuGn6679mGvRhGgS9whQBv06vYOGAoMmq0kusaSIcndiqH__SRZtiWHcoolXYvt8pA4-iia_EiKkv09zlmB4yTON0iIGUErjso7GqmPGYluBebR92ZEf04yyQldRaTYHquVLEUl3kYqpeor48AcXCKycYav2QZHXH31Y39a0RWW8-KPIwd4YKSIhBnuzDoCJ95a08DpHTjwA1Z1ZX0BVXXgwHFYVaqdB_U0iMuRK2VIUvP1LzjdAB2VVuLJjasBgbjC8SuwyDmpJGEUdGQRonbh0BqmdNarB7W4-LZFkHtXmJdECIX-wk7-jTlZPk5VAUNO6sKGa3Tu1uEFy9FmhiS-ISWO8LeKcKRvqP-Cfuj7gQ4YwLl5uBIDZWwhz1JXzjdV149nLVxIvsiYtxDFc_qANqRQE4obdo_BbEJ5joWYA4sbx0uOxXo_vs-setC9DhzYAnN_3doDLxodOjT_lYOg8-KKsyWBl6xQK4IisiRcmHrdhtStAggqCsWDANpaY9S8XN1yt4ldECFPG5lJtOQE02JeiMN3tB-so17JeUsHqKdHh-zB2i7QiLIOHNANqzprKIdz3mJ-dALN2o0Q3LE9CSiwXva7kdUEtsGFCexQOCPAzsWE3DfLJatIDnUEKjGVgO4SrfAghb0azTnWS6D-78hcosr6dKwWSolXmE_UooFy1QpqKt9iwt9oZkAdDeISeBRof4bEQAdsMJ9vWM_ccg6z0YKDAI0uxNM-SLB1Dh4MrzsRjK9pI12IA42kx3flCFQCU1aWird9q6BSlQSNH7gM3kxuXxl_4UWugTxifuf09o9COhufm2yB820g1Xbstl8sn_Y8qhwkkw650X-x2C-YJEuSm-3nzhSYrhGleBPlze-2tKi__ItzGWiRH5g6cyOql7-cVGoLIIVKvSKTSNYiMKfdMuSsrBhVU6As-8KKx5-VYy0HOijNJRwQiw0ogzMla2gDFbWYz3CoS3UUmy61zXKgXQGCzw5cyBRnkzjtgxdYV3t8R_BhAj-oBAA1G8DJktcpsjYJnPo6PcW0LnFz7ptMeuAyzbKzj2k_sEj_yc7TdNaPnF_P08Xs83X6122a3cD3U55_21nP3qY8tIvIG2WBk-EDkoh7W4YfL63h2WL3Ago4EOjqvROhcu3wbb8DR7TWd_iQ1qFDqqAMuVQHOLUFeG4TFur49KonH58j15BDdO_MugcviC044OL_887e552tegmt1x06zAM_t827k7v4_V0cnZxM7FX_0DaJ1kiMSDqPvcZE36krvStLrFtjcvZklURfORlKdoLqwmyJk6hE9wOhd56F-iWCY5p5pzC8pR7sn8Y70uZBR9BAnUuI0DFZa6Rqypg8jDhjw5VESKr0LMb4setQYqrKCrbdJCg7Hhp3h9kbGx_HqvuViBRxEptV7y6Wa6x6TJyoywLxe2U7fVJyqJYse6R5nEhe4-OYs3q1jpMl2gj1r670w2n74q4VqRD9xFhphZ7-A6O2m8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r>
              <a:rPr lang="vi-VN" sz="5000"/>
              <a:t>Forum</a:t>
            </a: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a:buClr>
                <a:schemeClr val="dk1"/>
              </a:buClr>
              <a:buSzPts val="1100"/>
            </a:pPr>
            <a:r>
              <a:rPr lang="vi-VN" sz="2300"/>
              <a:t>React To Spring</a:t>
            </a:r>
          </a:p>
          <a:p>
            <a:pPr>
              <a:buClr>
                <a:schemeClr val="dk1"/>
              </a:buClr>
              <a:buSzPts val="1100"/>
            </a:pPr>
            <a:endParaRPr lang="vi-VN" sz="2300"/>
          </a:p>
          <a:p>
            <a:endParaRPr lang="vi-VN" sz="2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187302" y="209934"/>
            <a:ext cx="2507130" cy="619123"/>
          </a:xfrm>
          <a:prstGeom prst="rect">
            <a:avLst/>
          </a:prstGeom>
        </p:spPr>
        <p:txBody>
          <a:bodyPr spcFirstLastPara="1" wrap="square" lIns="91425" tIns="91425" rIns="91425" bIns="91425" anchor="t" anchorCtr="0">
            <a:noAutofit/>
          </a:bodyPr>
          <a:lstStyle/>
          <a:p>
            <a:pPr algn="l"/>
            <a:r>
              <a:rPr lang="en"/>
              <a:t>Team structure</a:t>
            </a:r>
            <a:endParaRPr lang="en-US"/>
          </a:p>
        </p:txBody>
      </p:sp>
      <p:pic>
        <p:nvPicPr>
          <p:cNvPr id="3" name="Picture 2" descr="A black and white screen with white rectangles">
            <a:extLst>
              <a:ext uri="{FF2B5EF4-FFF2-40B4-BE49-F238E27FC236}">
                <a16:creationId xmlns:a16="http://schemas.microsoft.com/office/drawing/2014/main" id="{AF14E608-1F8D-C911-A172-DB47AF0491A5}"/>
              </a:ext>
            </a:extLst>
          </p:cNvPr>
          <p:cNvPicPr>
            <a:picLocks noChangeAspect="1"/>
          </p:cNvPicPr>
          <p:nvPr/>
        </p:nvPicPr>
        <p:blipFill>
          <a:blip r:embed="rId3"/>
          <a:stretch>
            <a:fillRect/>
          </a:stretch>
        </p:blipFill>
        <p:spPr>
          <a:xfrm>
            <a:off x="1734278" y="-23812"/>
            <a:ext cx="5604007" cy="5167312"/>
          </a:xfrm>
          <a:prstGeom prst="rect">
            <a:avLst/>
          </a:prstGeom>
        </p:spPr>
      </p:pic>
    </p:spTree>
    <p:extLst>
      <p:ext uri="{BB962C8B-B14F-4D97-AF65-F5344CB8AC3E}">
        <p14:creationId xmlns:p14="http://schemas.microsoft.com/office/powerpoint/2010/main" val="78124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301085" y="138991"/>
            <a:ext cx="2507130" cy="619123"/>
          </a:xfrm>
          <a:prstGeom prst="rect">
            <a:avLst/>
          </a:prstGeom>
        </p:spPr>
        <p:txBody>
          <a:bodyPr spcFirstLastPara="1" wrap="square" lIns="91425" tIns="91425" rIns="91425" bIns="91425" anchor="t" anchorCtr="0">
            <a:noAutofit/>
          </a:bodyPr>
          <a:lstStyle/>
          <a:p>
            <a:pPr algn="l"/>
            <a:r>
              <a:rPr lang="en-US"/>
              <a:t>Jira</a:t>
            </a:r>
          </a:p>
        </p:txBody>
      </p:sp>
      <p:sp>
        <p:nvSpPr>
          <p:cNvPr id="279" name="Google Shape;2642;p48">
            <a:extLst>
              <a:ext uri="{FF2B5EF4-FFF2-40B4-BE49-F238E27FC236}">
                <a16:creationId xmlns:a16="http://schemas.microsoft.com/office/drawing/2014/main" id="{967B9947-02EC-479E-A8EF-E5745A4AA6B2}"/>
              </a:ext>
            </a:extLst>
          </p:cNvPr>
          <p:cNvSpPr txBox="1"/>
          <p:nvPr/>
        </p:nvSpPr>
        <p:spPr>
          <a:xfrm>
            <a:off x="806416" y="1566963"/>
            <a:ext cx="1731924" cy="1657659"/>
          </a:xfrm>
          <a:prstGeom prst="rect">
            <a:avLst/>
          </a:prstGeom>
          <a:noFill/>
          <a:ln>
            <a:noFill/>
          </a:ln>
        </p:spPr>
        <p:txBody>
          <a:bodyPr spcFirstLastPara="1" wrap="square" lIns="91425" tIns="91425" rIns="91425" bIns="91425" anchor="ctr" anchorCtr="0">
            <a:noAutofit/>
          </a:bodyPr>
          <a:lstStyle/>
          <a:p>
            <a:pPr>
              <a:spcAft>
                <a:spcPts val="600"/>
              </a:spcAft>
            </a:pPr>
            <a:r>
              <a:rPr lang="en" sz="1800">
                <a:solidFill>
                  <a:schemeClr val="accent1"/>
                </a:solidFill>
                <a:latin typeface="Barlow Semi Condensed Medium"/>
                <a:sym typeface="Barlow Semi Condensed Medium"/>
              </a:rPr>
              <a:t>Tasks management</a:t>
            </a:r>
            <a:endParaRPr lang="en-US">
              <a:solidFill>
                <a:schemeClr val="accent1"/>
              </a:solidFill>
            </a:endParaRPr>
          </a:p>
        </p:txBody>
      </p:sp>
      <p:pic>
        <p:nvPicPr>
          <p:cNvPr id="2" name="Picture 1" descr="A screenshot of a project management&#10;&#10;Description automatically generated">
            <a:extLst>
              <a:ext uri="{FF2B5EF4-FFF2-40B4-BE49-F238E27FC236}">
                <a16:creationId xmlns:a16="http://schemas.microsoft.com/office/drawing/2014/main" id="{7BE600DA-E562-11CE-A647-34E9D3812E74}"/>
              </a:ext>
            </a:extLst>
          </p:cNvPr>
          <p:cNvPicPr>
            <a:picLocks noChangeAspect="1"/>
          </p:cNvPicPr>
          <p:nvPr/>
        </p:nvPicPr>
        <p:blipFill>
          <a:blip r:embed="rId3"/>
          <a:stretch>
            <a:fillRect/>
          </a:stretch>
        </p:blipFill>
        <p:spPr>
          <a:xfrm>
            <a:off x="2647782" y="936625"/>
            <a:ext cx="5031124" cy="3571875"/>
          </a:xfrm>
          <a:prstGeom prst="rect">
            <a:avLst/>
          </a:prstGeom>
        </p:spPr>
      </p:pic>
    </p:spTree>
    <p:extLst>
      <p:ext uri="{BB962C8B-B14F-4D97-AF65-F5344CB8AC3E}">
        <p14:creationId xmlns:p14="http://schemas.microsoft.com/office/powerpoint/2010/main" val="38261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69676" y="2169450"/>
            <a:ext cx="5004653" cy="804600"/>
          </a:xfrm>
          <a:prstGeom prst="rect">
            <a:avLst/>
          </a:prstGeom>
        </p:spPr>
        <p:txBody>
          <a:bodyPr spcFirstLastPara="1" wrap="square" lIns="91425" tIns="91425" rIns="91425" bIns="91425" anchor="ctr" anchorCtr="0">
            <a:noAutofit/>
          </a:bodyPr>
          <a:lstStyle/>
          <a:p>
            <a:r>
              <a:rPr lang="vi-VN" sz="3200">
                <a:solidFill>
                  <a:srgbClr val="000000"/>
                </a:solidFill>
                <a:latin typeface="WordVisi_MSFontService"/>
              </a:rPr>
              <a:t>Software Requirements</a:t>
            </a:r>
            <a:endParaRPr sz="32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r>
              <a:rPr lang="en"/>
              <a:t>0</a:t>
            </a:r>
            <a:r>
              <a:rPr lang="vi-VN"/>
              <a:t>3</a:t>
            </a:r>
            <a:endParaRPr/>
          </a:p>
        </p:txBody>
      </p:sp>
      <p:grpSp>
        <p:nvGrpSpPr>
          <p:cNvPr id="4" name="Google Shape;3815;p64">
            <a:extLst>
              <a:ext uri="{FF2B5EF4-FFF2-40B4-BE49-F238E27FC236}">
                <a16:creationId xmlns:a16="http://schemas.microsoft.com/office/drawing/2014/main" id="{CB2F5436-18C8-4006-85AE-E3FD8DD96BC9}"/>
              </a:ext>
            </a:extLst>
          </p:cNvPr>
          <p:cNvGrpSpPr/>
          <p:nvPr/>
        </p:nvGrpSpPr>
        <p:grpSpPr>
          <a:xfrm>
            <a:off x="6374295" y="3229791"/>
            <a:ext cx="1729343" cy="1578106"/>
            <a:chOff x="1171725" y="542675"/>
            <a:chExt cx="5016950" cy="4578200"/>
          </a:xfrm>
        </p:grpSpPr>
        <p:sp>
          <p:nvSpPr>
            <p:cNvPr id="5" name="Google Shape;3816;p64">
              <a:extLst>
                <a:ext uri="{FF2B5EF4-FFF2-40B4-BE49-F238E27FC236}">
                  <a16:creationId xmlns:a16="http://schemas.microsoft.com/office/drawing/2014/main" id="{0B4E713A-02EA-4D0A-A8DC-276AC6748AED}"/>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 name="Google Shape;3817;p64">
              <a:extLst>
                <a:ext uri="{FF2B5EF4-FFF2-40B4-BE49-F238E27FC236}">
                  <a16:creationId xmlns:a16="http://schemas.microsoft.com/office/drawing/2014/main" id="{3094F009-898F-44A8-880D-AAD9290584A3}"/>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 name="Google Shape;3818;p64">
              <a:extLst>
                <a:ext uri="{FF2B5EF4-FFF2-40B4-BE49-F238E27FC236}">
                  <a16:creationId xmlns:a16="http://schemas.microsoft.com/office/drawing/2014/main" id="{A65F5DD3-2232-4C58-9DD3-2C1B8671D8B2}"/>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 name="Google Shape;3819;p64">
              <a:extLst>
                <a:ext uri="{FF2B5EF4-FFF2-40B4-BE49-F238E27FC236}">
                  <a16:creationId xmlns:a16="http://schemas.microsoft.com/office/drawing/2014/main" id="{F5359CDA-C460-4220-86D7-2C037E7ECFD9}"/>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 name="Google Shape;3820;p64">
              <a:extLst>
                <a:ext uri="{FF2B5EF4-FFF2-40B4-BE49-F238E27FC236}">
                  <a16:creationId xmlns:a16="http://schemas.microsoft.com/office/drawing/2014/main" id="{9186A4E7-3EB6-49F3-B73F-AFFDF0B0F97D}"/>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 name="Google Shape;3821;p64">
              <a:extLst>
                <a:ext uri="{FF2B5EF4-FFF2-40B4-BE49-F238E27FC236}">
                  <a16:creationId xmlns:a16="http://schemas.microsoft.com/office/drawing/2014/main" id="{DBCE0187-E363-49A4-BCEA-9E4696E159B7}"/>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 name="Google Shape;3822;p64">
              <a:extLst>
                <a:ext uri="{FF2B5EF4-FFF2-40B4-BE49-F238E27FC236}">
                  <a16:creationId xmlns:a16="http://schemas.microsoft.com/office/drawing/2014/main" id="{78A6BBEE-2E31-4E43-8661-0DE990CBE287}"/>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 name="Google Shape;3823;p64">
              <a:extLst>
                <a:ext uri="{FF2B5EF4-FFF2-40B4-BE49-F238E27FC236}">
                  <a16:creationId xmlns:a16="http://schemas.microsoft.com/office/drawing/2014/main" id="{31C610A0-6569-4325-83DA-F575D523BF17}"/>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 name="Google Shape;3824;p64">
              <a:extLst>
                <a:ext uri="{FF2B5EF4-FFF2-40B4-BE49-F238E27FC236}">
                  <a16:creationId xmlns:a16="http://schemas.microsoft.com/office/drawing/2014/main" id="{F9CDCC60-3AA6-49E3-BD5E-A182FA6CAE97}"/>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 name="Google Shape;3825;p64">
              <a:extLst>
                <a:ext uri="{FF2B5EF4-FFF2-40B4-BE49-F238E27FC236}">
                  <a16:creationId xmlns:a16="http://schemas.microsoft.com/office/drawing/2014/main" id="{530685B2-1C76-494E-BEA4-DF53C543F11A}"/>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 name="Google Shape;3826;p64">
              <a:extLst>
                <a:ext uri="{FF2B5EF4-FFF2-40B4-BE49-F238E27FC236}">
                  <a16:creationId xmlns:a16="http://schemas.microsoft.com/office/drawing/2014/main" id="{96504274-538C-4FC2-B4CA-0C262A6F8C6A}"/>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 name="Google Shape;3827;p64">
              <a:extLst>
                <a:ext uri="{FF2B5EF4-FFF2-40B4-BE49-F238E27FC236}">
                  <a16:creationId xmlns:a16="http://schemas.microsoft.com/office/drawing/2014/main" id="{F02E263F-4F76-4D24-8AF0-9F9E7D65C319}"/>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3828;p64">
              <a:extLst>
                <a:ext uri="{FF2B5EF4-FFF2-40B4-BE49-F238E27FC236}">
                  <a16:creationId xmlns:a16="http://schemas.microsoft.com/office/drawing/2014/main" id="{1D7C55AC-DBA8-4B4D-86CD-F02C9B75797C}"/>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 name="Google Shape;3829;p64">
              <a:extLst>
                <a:ext uri="{FF2B5EF4-FFF2-40B4-BE49-F238E27FC236}">
                  <a16:creationId xmlns:a16="http://schemas.microsoft.com/office/drawing/2014/main" id="{A00BB27E-5C72-431B-B08A-BF83C5302E50}"/>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 name="Google Shape;3830;p64">
              <a:extLst>
                <a:ext uri="{FF2B5EF4-FFF2-40B4-BE49-F238E27FC236}">
                  <a16:creationId xmlns:a16="http://schemas.microsoft.com/office/drawing/2014/main" id="{7743808B-B9BC-4E2D-9C73-4F65353545A1}"/>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 name="Google Shape;3831;p64">
              <a:extLst>
                <a:ext uri="{FF2B5EF4-FFF2-40B4-BE49-F238E27FC236}">
                  <a16:creationId xmlns:a16="http://schemas.microsoft.com/office/drawing/2014/main" id="{0EE40809-21EC-4E80-93A4-5FA1E890B857}"/>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 name="Google Shape;3832;p64">
              <a:extLst>
                <a:ext uri="{FF2B5EF4-FFF2-40B4-BE49-F238E27FC236}">
                  <a16:creationId xmlns:a16="http://schemas.microsoft.com/office/drawing/2014/main" id="{C8D85EA1-BFDE-4302-BC35-E0C41F2B48B4}"/>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 name="Google Shape;3833;p64">
              <a:extLst>
                <a:ext uri="{FF2B5EF4-FFF2-40B4-BE49-F238E27FC236}">
                  <a16:creationId xmlns:a16="http://schemas.microsoft.com/office/drawing/2014/main" id="{C2DD97EA-E448-43DD-A309-96A72D04E583}"/>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 name="Google Shape;3834;p64">
              <a:extLst>
                <a:ext uri="{FF2B5EF4-FFF2-40B4-BE49-F238E27FC236}">
                  <a16:creationId xmlns:a16="http://schemas.microsoft.com/office/drawing/2014/main" id="{33D804E0-C9DC-41F8-948E-7F45C75ADA12}"/>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 name="Google Shape;3835;p64">
              <a:extLst>
                <a:ext uri="{FF2B5EF4-FFF2-40B4-BE49-F238E27FC236}">
                  <a16:creationId xmlns:a16="http://schemas.microsoft.com/office/drawing/2014/main" id="{622ECC8C-C166-48C4-8993-BED4831F0625}"/>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 name="Google Shape;3836;p64">
              <a:extLst>
                <a:ext uri="{FF2B5EF4-FFF2-40B4-BE49-F238E27FC236}">
                  <a16:creationId xmlns:a16="http://schemas.microsoft.com/office/drawing/2014/main" id="{652FE314-4AFE-4E19-90C1-FB1D9AE39563}"/>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 name="Google Shape;3837;p64">
              <a:extLst>
                <a:ext uri="{FF2B5EF4-FFF2-40B4-BE49-F238E27FC236}">
                  <a16:creationId xmlns:a16="http://schemas.microsoft.com/office/drawing/2014/main" id="{F9E8FA55-9F73-46B1-8E21-E533E08F9342}"/>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 name="Google Shape;3838;p64">
              <a:extLst>
                <a:ext uri="{FF2B5EF4-FFF2-40B4-BE49-F238E27FC236}">
                  <a16:creationId xmlns:a16="http://schemas.microsoft.com/office/drawing/2014/main" id="{E00676F9-1736-4CD3-B312-7E8B09A5CDF4}"/>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3839;p64">
              <a:extLst>
                <a:ext uri="{FF2B5EF4-FFF2-40B4-BE49-F238E27FC236}">
                  <a16:creationId xmlns:a16="http://schemas.microsoft.com/office/drawing/2014/main" id="{27E88E67-9772-4F46-A60D-0E56B211208F}"/>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3840;p64">
              <a:extLst>
                <a:ext uri="{FF2B5EF4-FFF2-40B4-BE49-F238E27FC236}">
                  <a16:creationId xmlns:a16="http://schemas.microsoft.com/office/drawing/2014/main" id="{27AA5FF0-BD8A-41F4-9931-9B316ED85C12}"/>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 name="Google Shape;3841;p64">
              <a:extLst>
                <a:ext uri="{FF2B5EF4-FFF2-40B4-BE49-F238E27FC236}">
                  <a16:creationId xmlns:a16="http://schemas.microsoft.com/office/drawing/2014/main" id="{2FD2EE21-65CE-4FAD-B444-9857155E1D55}"/>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 name="Google Shape;3842;p64">
              <a:extLst>
                <a:ext uri="{FF2B5EF4-FFF2-40B4-BE49-F238E27FC236}">
                  <a16:creationId xmlns:a16="http://schemas.microsoft.com/office/drawing/2014/main" id="{9E68CF59-A02D-4E2B-9454-8A464EB1DB0B}"/>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3843;p64">
              <a:extLst>
                <a:ext uri="{FF2B5EF4-FFF2-40B4-BE49-F238E27FC236}">
                  <a16:creationId xmlns:a16="http://schemas.microsoft.com/office/drawing/2014/main" id="{2BB35508-BC28-42C3-82E4-73E074FD330B}"/>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 name="Google Shape;3844;p64">
              <a:extLst>
                <a:ext uri="{FF2B5EF4-FFF2-40B4-BE49-F238E27FC236}">
                  <a16:creationId xmlns:a16="http://schemas.microsoft.com/office/drawing/2014/main" id="{38CF6077-02B0-42C0-9C77-159684FC28EC}"/>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 name="Google Shape;3845;p64">
              <a:extLst>
                <a:ext uri="{FF2B5EF4-FFF2-40B4-BE49-F238E27FC236}">
                  <a16:creationId xmlns:a16="http://schemas.microsoft.com/office/drawing/2014/main" id="{EFF4B5B3-9A30-4C92-B3E1-DCA44DAE8F7D}"/>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 name="Google Shape;3846;p64">
              <a:extLst>
                <a:ext uri="{FF2B5EF4-FFF2-40B4-BE49-F238E27FC236}">
                  <a16:creationId xmlns:a16="http://schemas.microsoft.com/office/drawing/2014/main" id="{9C7B32B3-739D-46E3-ABAA-082369E9C1E2}"/>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 name="Google Shape;3847;p64">
              <a:extLst>
                <a:ext uri="{FF2B5EF4-FFF2-40B4-BE49-F238E27FC236}">
                  <a16:creationId xmlns:a16="http://schemas.microsoft.com/office/drawing/2014/main" id="{000543F4-97D3-447B-A4F5-74FEF2300E04}"/>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 name="Google Shape;3848;p64">
              <a:extLst>
                <a:ext uri="{FF2B5EF4-FFF2-40B4-BE49-F238E27FC236}">
                  <a16:creationId xmlns:a16="http://schemas.microsoft.com/office/drawing/2014/main" id="{A276BA65-4B97-40D3-B823-962C03F1087F}"/>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 name="Google Shape;3849;p64">
              <a:extLst>
                <a:ext uri="{FF2B5EF4-FFF2-40B4-BE49-F238E27FC236}">
                  <a16:creationId xmlns:a16="http://schemas.microsoft.com/office/drawing/2014/main" id="{109CAAB4-65EF-443A-BE40-3991F1D35DE8}"/>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 name="Google Shape;3850;p64">
              <a:extLst>
                <a:ext uri="{FF2B5EF4-FFF2-40B4-BE49-F238E27FC236}">
                  <a16:creationId xmlns:a16="http://schemas.microsoft.com/office/drawing/2014/main" id="{EAF597DC-1490-427F-B831-DB5C90EF3E56}"/>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 name="Google Shape;3851;p64">
              <a:extLst>
                <a:ext uri="{FF2B5EF4-FFF2-40B4-BE49-F238E27FC236}">
                  <a16:creationId xmlns:a16="http://schemas.microsoft.com/office/drawing/2014/main" id="{45CC6A1C-7548-4C64-9783-E87C6B4A1755}"/>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 name="Google Shape;3852;p64">
              <a:extLst>
                <a:ext uri="{FF2B5EF4-FFF2-40B4-BE49-F238E27FC236}">
                  <a16:creationId xmlns:a16="http://schemas.microsoft.com/office/drawing/2014/main" id="{547EBF5B-3704-40FD-B65B-512C98BB8A0E}"/>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 name="Google Shape;3853;p64">
              <a:extLst>
                <a:ext uri="{FF2B5EF4-FFF2-40B4-BE49-F238E27FC236}">
                  <a16:creationId xmlns:a16="http://schemas.microsoft.com/office/drawing/2014/main" id="{3647A36C-257A-454E-A910-FB2A88F8B9A3}"/>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 name="Google Shape;3854;p64">
              <a:extLst>
                <a:ext uri="{FF2B5EF4-FFF2-40B4-BE49-F238E27FC236}">
                  <a16:creationId xmlns:a16="http://schemas.microsoft.com/office/drawing/2014/main" id="{34A1ED7A-0E36-416D-93A2-16E28BD80B4C}"/>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4" name="Google Shape;3855;p64">
              <a:extLst>
                <a:ext uri="{FF2B5EF4-FFF2-40B4-BE49-F238E27FC236}">
                  <a16:creationId xmlns:a16="http://schemas.microsoft.com/office/drawing/2014/main" id="{6A42802C-711F-4129-8030-E4F8595AD006}"/>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 name="Google Shape;3856;p64">
              <a:extLst>
                <a:ext uri="{FF2B5EF4-FFF2-40B4-BE49-F238E27FC236}">
                  <a16:creationId xmlns:a16="http://schemas.microsoft.com/office/drawing/2014/main" id="{DF77543A-DDF7-45E2-A594-5FEAF7B0E5F5}"/>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 name="Google Shape;3857;p64">
              <a:extLst>
                <a:ext uri="{FF2B5EF4-FFF2-40B4-BE49-F238E27FC236}">
                  <a16:creationId xmlns:a16="http://schemas.microsoft.com/office/drawing/2014/main" id="{737624F7-C3D6-4CFB-A830-D35B8B0990BF}"/>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 name="Google Shape;3858;p64">
              <a:extLst>
                <a:ext uri="{FF2B5EF4-FFF2-40B4-BE49-F238E27FC236}">
                  <a16:creationId xmlns:a16="http://schemas.microsoft.com/office/drawing/2014/main" id="{C478BA15-9575-4FB2-8C49-03E8DFE1BBF4}"/>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8" name="Google Shape;3859;p64">
              <a:extLst>
                <a:ext uri="{FF2B5EF4-FFF2-40B4-BE49-F238E27FC236}">
                  <a16:creationId xmlns:a16="http://schemas.microsoft.com/office/drawing/2014/main" id="{2F9CA360-DC21-4879-92B0-57DD70F3EACF}"/>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9" name="Google Shape;3860;p64">
              <a:extLst>
                <a:ext uri="{FF2B5EF4-FFF2-40B4-BE49-F238E27FC236}">
                  <a16:creationId xmlns:a16="http://schemas.microsoft.com/office/drawing/2014/main" id="{3D8C1639-A59B-4A2F-8BFE-9A2B4BD1F605}"/>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 name="Google Shape;3861;p64">
              <a:extLst>
                <a:ext uri="{FF2B5EF4-FFF2-40B4-BE49-F238E27FC236}">
                  <a16:creationId xmlns:a16="http://schemas.microsoft.com/office/drawing/2014/main" id="{3DEF04FA-144B-4298-BB4D-C59C8AB208FA}"/>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1" name="Google Shape;3862;p64">
              <a:extLst>
                <a:ext uri="{FF2B5EF4-FFF2-40B4-BE49-F238E27FC236}">
                  <a16:creationId xmlns:a16="http://schemas.microsoft.com/office/drawing/2014/main" id="{D6F47FF9-5B21-452B-854B-3FC87BF88D0F}"/>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 name="Google Shape;3863;p64">
              <a:extLst>
                <a:ext uri="{FF2B5EF4-FFF2-40B4-BE49-F238E27FC236}">
                  <a16:creationId xmlns:a16="http://schemas.microsoft.com/office/drawing/2014/main" id="{0B90F13B-3B8B-464D-AC8D-075B27139953}"/>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3" name="Google Shape;3864;p64">
              <a:extLst>
                <a:ext uri="{FF2B5EF4-FFF2-40B4-BE49-F238E27FC236}">
                  <a16:creationId xmlns:a16="http://schemas.microsoft.com/office/drawing/2014/main" id="{A0D12763-3E07-4975-9BAA-05D493CEB8A4}"/>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4" name="Google Shape;3865;p64">
              <a:extLst>
                <a:ext uri="{FF2B5EF4-FFF2-40B4-BE49-F238E27FC236}">
                  <a16:creationId xmlns:a16="http://schemas.microsoft.com/office/drawing/2014/main" id="{0A4D1030-540B-4E56-B13B-8BFB106CA3E7}"/>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5" name="Google Shape;3866;p64">
              <a:extLst>
                <a:ext uri="{FF2B5EF4-FFF2-40B4-BE49-F238E27FC236}">
                  <a16:creationId xmlns:a16="http://schemas.microsoft.com/office/drawing/2014/main" id="{6F8CC3C8-19B9-4A55-A5D5-A00FC6259894}"/>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6" name="Google Shape;3867;p64">
              <a:extLst>
                <a:ext uri="{FF2B5EF4-FFF2-40B4-BE49-F238E27FC236}">
                  <a16:creationId xmlns:a16="http://schemas.microsoft.com/office/drawing/2014/main" id="{2D623584-1DE1-4E0B-9E7C-1E7C01B2EDCE}"/>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 name="Google Shape;3868;p64">
              <a:extLst>
                <a:ext uri="{FF2B5EF4-FFF2-40B4-BE49-F238E27FC236}">
                  <a16:creationId xmlns:a16="http://schemas.microsoft.com/office/drawing/2014/main" id="{5D3EC243-6A90-4A13-A4C2-20FF50A61021}"/>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8" name="Google Shape;3869;p64">
              <a:extLst>
                <a:ext uri="{FF2B5EF4-FFF2-40B4-BE49-F238E27FC236}">
                  <a16:creationId xmlns:a16="http://schemas.microsoft.com/office/drawing/2014/main" id="{C964ADB8-7FCC-48F3-AFEF-07A2A7AC3B5C}"/>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 name="Google Shape;3870;p64">
              <a:extLst>
                <a:ext uri="{FF2B5EF4-FFF2-40B4-BE49-F238E27FC236}">
                  <a16:creationId xmlns:a16="http://schemas.microsoft.com/office/drawing/2014/main" id="{C67CC3E2-754A-4BA9-88DD-CD3D9ABCA49D}"/>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 name="Google Shape;3871;p64">
              <a:extLst>
                <a:ext uri="{FF2B5EF4-FFF2-40B4-BE49-F238E27FC236}">
                  <a16:creationId xmlns:a16="http://schemas.microsoft.com/office/drawing/2014/main" id="{EAF2A5DB-7297-4740-8BB9-2E45C1B5F2D0}"/>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 name="Google Shape;3872;p64">
              <a:extLst>
                <a:ext uri="{FF2B5EF4-FFF2-40B4-BE49-F238E27FC236}">
                  <a16:creationId xmlns:a16="http://schemas.microsoft.com/office/drawing/2014/main" id="{236355B8-F4D2-4BD9-A408-41385B238E36}"/>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2" name="Google Shape;3873;p64">
              <a:extLst>
                <a:ext uri="{FF2B5EF4-FFF2-40B4-BE49-F238E27FC236}">
                  <a16:creationId xmlns:a16="http://schemas.microsoft.com/office/drawing/2014/main" id="{E0B805C4-8203-4D23-8980-29FD95CB0ADF}"/>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3" name="Google Shape;3874;p64">
              <a:extLst>
                <a:ext uri="{FF2B5EF4-FFF2-40B4-BE49-F238E27FC236}">
                  <a16:creationId xmlns:a16="http://schemas.microsoft.com/office/drawing/2014/main" id="{E222D832-2C78-44D3-90D6-926728F8ED42}"/>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4" name="Google Shape;3875;p64">
              <a:extLst>
                <a:ext uri="{FF2B5EF4-FFF2-40B4-BE49-F238E27FC236}">
                  <a16:creationId xmlns:a16="http://schemas.microsoft.com/office/drawing/2014/main" id="{F96D931F-E1A2-47D2-864B-F14B450BE093}"/>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65" name="Google Shape;3876;p64">
              <a:extLst>
                <a:ext uri="{FF2B5EF4-FFF2-40B4-BE49-F238E27FC236}">
                  <a16:creationId xmlns:a16="http://schemas.microsoft.com/office/drawing/2014/main" id="{A5B460AC-C409-48AB-8046-EBCFE498E4D3}"/>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6" name="Google Shape;3877;p64">
              <a:extLst>
                <a:ext uri="{FF2B5EF4-FFF2-40B4-BE49-F238E27FC236}">
                  <a16:creationId xmlns:a16="http://schemas.microsoft.com/office/drawing/2014/main" id="{C10E8DD5-10CD-4301-BFBA-3C222C71C692}"/>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7" name="Google Shape;3878;p64">
              <a:extLst>
                <a:ext uri="{FF2B5EF4-FFF2-40B4-BE49-F238E27FC236}">
                  <a16:creationId xmlns:a16="http://schemas.microsoft.com/office/drawing/2014/main" id="{98CA5DB8-8AE2-421A-B4FA-AF9CE04CD39A}"/>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8" name="Google Shape;3879;p64">
              <a:extLst>
                <a:ext uri="{FF2B5EF4-FFF2-40B4-BE49-F238E27FC236}">
                  <a16:creationId xmlns:a16="http://schemas.microsoft.com/office/drawing/2014/main" id="{A8300376-E7A9-49BA-AA49-2BEB6548EBFE}"/>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9" name="Google Shape;3880;p64">
              <a:extLst>
                <a:ext uri="{FF2B5EF4-FFF2-40B4-BE49-F238E27FC236}">
                  <a16:creationId xmlns:a16="http://schemas.microsoft.com/office/drawing/2014/main" id="{6DD0FE98-8C11-4150-B60A-9B62A925D168}"/>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0" name="Google Shape;3881;p64">
              <a:extLst>
                <a:ext uri="{FF2B5EF4-FFF2-40B4-BE49-F238E27FC236}">
                  <a16:creationId xmlns:a16="http://schemas.microsoft.com/office/drawing/2014/main" id="{25EDFFBC-AFA3-4683-9C66-ABDF1180C213}"/>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1" name="Google Shape;3882;p64">
              <a:extLst>
                <a:ext uri="{FF2B5EF4-FFF2-40B4-BE49-F238E27FC236}">
                  <a16:creationId xmlns:a16="http://schemas.microsoft.com/office/drawing/2014/main" id="{2DBC79F7-2161-439C-ACE8-5FCC73A5060C}"/>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2" name="Google Shape;3883;p64">
              <a:extLst>
                <a:ext uri="{FF2B5EF4-FFF2-40B4-BE49-F238E27FC236}">
                  <a16:creationId xmlns:a16="http://schemas.microsoft.com/office/drawing/2014/main" id="{8E9E6D75-5399-4485-8F17-F3895716F72C}"/>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3" name="Google Shape;3884;p64">
              <a:extLst>
                <a:ext uri="{FF2B5EF4-FFF2-40B4-BE49-F238E27FC236}">
                  <a16:creationId xmlns:a16="http://schemas.microsoft.com/office/drawing/2014/main" id="{13012D1C-843D-47F3-8AC5-5F3D138A9ACC}"/>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4" name="Google Shape;3885;p64">
              <a:extLst>
                <a:ext uri="{FF2B5EF4-FFF2-40B4-BE49-F238E27FC236}">
                  <a16:creationId xmlns:a16="http://schemas.microsoft.com/office/drawing/2014/main" id="{128D71E9-E321-4A4C-9EE0-CCBF4D65BAAA}"/>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5" name="Google Shape;3886;p64">
              <a:extLst>
                <a:ext uri="{FF2B5EF4-FFF2-40B4-BE49-F238E27FC236}">
                  <a16:creationId xmlns:a16="http://schemas.microsoft.com/office/drawing/2014/main" id="{DFC12ABA-83F5-4353-AE96-AB7390AD5C10}"/>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6" name="Google Shape;3887;p64">
              <a:extLst>
                <a:ext uri="{FF2B5EF4-FFF2-40B4-BE49-F238E27FC236}">
                  <a16:creationId xmlns:a16="http://schemas.microsoft.com/office/drawing/2014/main" id="{62DD1A1E-E210-45BB-9BDA-E55D2167E9D1}"/>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7" name="Google Shape;3888;p64">
              <a:extLst>
                <a:ext uri="{FF2B5EF4-FFF2-40B4-BE49-F238E27FC236}">
                  <a16:creationId xmlns:a16="http://schemas.microsoft.com/office/drawing/2014/main" id="{663F1B16-0AE6-42DA-8C70-4AFA80596F31}"/>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8" name="Google Shape;3889;p64">
              <a:extLst>
                <a:ext uri="{FF2B5EF4-FFF2-40B4-BE49-F238E27FC236}">
                  <a16:creationId xmlns:a16="http://schemas.microsoft.com/office/drawing/2014/main" id="{1F2446FB-C3E9-415A-A581-1B3D5CF80982}"/>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79" name="Google Shape;3890;p64">
              <a:extLst>
                <a:ext uri="{FF2B5EF4-FFF2-40B4-BE49-F238E27FC236}">
                  <a16:creationId xmlns:a16="http://schemas.microsoft.com/office/drawing/2014/main" id="{EDDD177C-9F03-4D37-B6D8-5527B8634800}"/>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80" name="Google Shape;3891;p64">
              <a:extLst>
                <a:ext uri="{FF2B5EF4-FFF2-40B4-BE49-F238E27FC236}">
                  <a16:creationId xmlns:a16="http://schemas.microsoft.com/office/drawing/2014/main" id="{06F1A8C2-D6DD-4A27-B9E0-03ECE901F63D}"/>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1" name="Google Shape;3892;p64">
              <a:extLst>
                <a:ext uri="{FF2B5EF4-FFF2-40B4-BE49-F238E27FC236}">
                  <a16:creationId xmlns:a16="http://schemas.microsoft.com/office/drawing/2014/main" id="{8DF85F26-C2BF-434B-AFC6-DF81E8C7F98D}"/>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2" name="Google Shape;3893;p64">
              <a:extLst>
                <a:ext uri="{FF2B5EF4-FFF2-40B4-BE49-F238E27FC236}">
                  <a16:creationId xmlns:a16="http://schemas.microsoft.com/office/drawing/2014/main" id="{E5C10592-7E04-497B-AFEA-23FBFB16894F}"/>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 name="Google Shape;3894;p64">
              <a:extLst>
                <a:ext uri="{FF2B5EF4-FFF2-40B4-BE49-F238E27FC236}">
                  <a16:creationId xmlns:a16="http://schemas.microsoft.com/office/drawing/2014/main" id="{6EAEE340-DF2F-492C-B2DE-3BCB7166F9AE}"/>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4" name="Google Shape;3895;p64">
              <a:extLst>
                <a:ext uri="{FF2B5EF4-FFF2-40B4-BE49-F238E27FC236}">
                  <a16:creationId xmlns:a16="http://schemas.microsoft.com/office/drawing/2014/main" id="{40714331-9AB8-4B91-B2D9-9F017CF841FD}"/>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 name="Google Shape;3896;p64">
              <a:extLst>
                <a:ext uri="{FF2B5EF4-FFF2-40B4-BE49-F238E27FC236}">
                  <a16:creationId xmlns:a16="http://schemas.microsoft.com/office/drawing/2014/main" id="{9A81F78D-55EB-4715-8158-C87FC455DE2C}"/>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6" name="Google Shape;3897;p64">
              <a:extLst>
                <a:ext uri="{FF2B5EF4-FFF2-40B4-BE49-F238E27FC236}">
                  <a16:creationId xmlns:a16="http://schemas.microsoft.com/office/drawing/2014/main" id="{984FD768-C4A1-4AAB-A945-3F1DF8E77042}"/>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7" name="Google Shape;3898;p64">
              <a:extLst>
                <a:ext uri="{FF2B5EF4-FFF2-40B4-BE49-F238E27FC236}">
                  <a16:creationId xmlns:a16="http://schemas.microsoft.com/office/drawing/2014/main" id="{D6478AEF-99F0-493C-8B66-38DC5D3ACD28}"/>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 name="Google Shape;3899;p64">
              <a:extLst>
                <a:ext uri="{FF2B5EF4-FFF2-40B4-BE49-F238E27FC236}">
                  <a16:creationId xmlns:a16="http://schemas.microsoft.com/office/drawing/2014/main" id="{50A33A5B-D116-465A-90A9-5966DF646D9F}"/>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9" name="Google Shape;3900;p64">
              <a:extLst>
                <a:ext uri="{FF2B5EF4-FFF2-40B4-BE49-F238E27FC236}">
                  <a16:creationId xmlns:a16="http://schemas.microsoft.com/office/drawing/2014/main" id="{245D1691-0F10-4198-9CB2-15FF84457D4B}"/>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0" name="Google Shape;3901;p64">
              <a:extLst>
                <a:ext uri="{FF2B5EF4-FFF2-40B4-BE49-F238E27FC236}">
                  <a16:creationId xmlns:a16="http://schemas.microsoft.com/office/drawing/2014/main" id="{F9B08E87-FD6E-4251-BA0D-AF60A85A6BDF}"/>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1" name="Google Shape;3902;p64">
              <a:extLst>
                <a:ext uri="{FF2B5EF4-FFF2-40B4-BE49-F238E27FC236}">
                  <a16:creationId xmlns:a16="http://schemas.microsoft.com/office/drawing/2014/main" id="{6BC36D08-9EE3-4C2B-B250-AC142CE15EB9}"/>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2" name="Google Shape;3903;p64">
              <a:extLst>
                <a:ext uri="{FF2B5EF4-FFF2-40B4-BE49-F238E27FC236}">
                  <a16:creationId xmlns:a16="http://schemas.microsoft.com/office/drawing/2014/main" id="{825FC1F0-C0B8-4929-A943-EFA0F896B495}"/>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3" name="Google Shape;3904;p64">
              <a:extLst>
                <a:ext uri="{FF2B5EF4-FFF2-40B4-BE49-F238E27FC236}">
                  <a16:creationId xmlns:a16="http://schemas.microsoft.com/office/drawing/2014/main" id="{C289DD55-584B-4DDE-838D-C90ADBFF2AC5}"/>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4" name="Google Shape;3905;p64">
              <a:extLst>
                <a:ext uri="{FF2B5EF4-FFF2-40B4-BE49-F238E27FC236}">
                  <a16:creationId xmlns:a16="http://schemas.microsoft.com/office/drawing/2014/main" id="{CB131D6D-0FDF-470A-AA3C-A75E4FAA20F3}"/>
                </a:ext>
              </a:extLst>
            </p:cNvPr>
            <p:cNvSpPr/>
            <p:nvPr/>
          </p:nvSpPr>
          <p:spPr>
            <a:xfrm>
              <a:off x="2060524" y="2365274"/>
              <a:ext cx="2749176"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5" name="Google Shape;3906;p64">
              <a:extLst>
                <a:ext uri="{FF2B5EF4-FFF2-40B4-BE49-F238E27FC236}">
                  <a16:creationId xmlns:a16="http://schemas.microsoft.com/office/drawing/2014/main" id="{B3FF3EC6-03FC-457F-9AB2-F15281BEFD39}"/>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6" name="Google Shape;3907;p64">
              <a:extLst>
                <a:ext uri="{FF2B5EF4-FFF2-40B4-BE49-F238E27FC236}">
                  <a16:creationId xmlns:a16="http://schemas.microsoft.com/office/drawing/2014/main" id="{531D239F-14A1-463C-87D2-EA14CE1BC9C9}"/>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 name="Google Shape;3908;p64">
              <a:extLst>
                <a:ext uri="{FF2B5EF4-FFF2-40B4-BE49-F238E27FC236}">
                  <a16:creationId xmlns:a16="http://schemas.microsoft.com/office/drawing/2014/main" id="{3E640F15-DD48-42BF-9B6E-77F7170BD40B}"/>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8" name="Google Shape;3909;p64">
              <a:extLst>
                <a:ext uri="{FF2B5EF4-FFF2-40B4-BE49-F238E27FC236}">
                  <a16:creationId xmlns:a16="http://schemas.microsoft.com/office/drawing/2014/main" id="{73F744AF-272F-4B40-B59B-8E58A938DD75}"/>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9" name="Google Shape;3910;p64">
              <a:extLst>
                <a:ext uri="{FF2B5EF4-FFF2-40B4-BE49-F238E27FC236}">
                  <a16:creationId xmlns:a16="http://schemas.microsoft.com/office/drawing/2014/main" id="{6E29EA5A-99D8-4BC2-9243-AA6696F84336}"/>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0" name="Google Shape;3911;p64">
              <a:extLst>
                <a:ext uri="{FF2B5EF4-FFF2-40B4-BE49-F238E27FC236}">
                  <a16:creationId xmlns:a16="http://schemas.microsoft.com/office/drawing/2014/main" id="{CE56274D-8446-4D6B-8BDA-BCFC56BFDFC6}"/>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1" name="Google Shape;3912;p64">
              <a:extLst>
                <a:ext uri="{FF2B5EF4-FFF2-40B4-BE49-F238E27FC236}">
                  <a16:creationId xmlns:a16="http://schemas.microsoft.com/office/drawing/2014/main" id="{4F67385B-3829-4A31-B53D-ED98353169DB}"/>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2" name="Google Shape;3913;p64">
              <a:extLst>
                <a:ext uri="{FF2B5EF4-FFF2-40B4-BE49-F238E27FC236}">
                  <a16:creationId xmlns:a16="http://schemas.microsoft.com/office/drawing/2014/main" id="{D9389567-EB38-4C0A-9507-99285B4E69EC}"/>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3" name="Google Shape;3914;p64">
              <a:extLst>
                <a:ext uri="{FF2B5EF4-FFF2-40B4-BE49-F238E27FC236}">
                  <a16:creationId xmlns:a16="http://schemas.microsoft.com/office/drawing/2014/main" id="{D49442A9-64F1-4133-8661-9C89B551F3D0}"/>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4" name="Google Shape;3915;p64">
              <a:extLst>
                <a:ext uri="{FF2B5EF4-FFF2-40B4-BE49-F238E27FC236}">
                  <a16:creationId xmlns:a16="http://schemas.microsoft.com/office/drawing/2014/main" id="{1FF30B15-2CA3-4601-9A65-19C8EB049D89}"/>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5" name="Google Shape;3916;p64">
              <a:extLst>
                <a:ext uri="{FF2B5EF4-FFF2-40B4-BE49-F238E27FC236}">
                  <a16:creationId xmlns:a16="http://schemas.microsoft.com/office/drawing/2014/main" id="{90897F16-E3DE-4C33-8056-C85AEF94E956}"/>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6" name="Google Shape;3917;p64">
              <a:extLst>
                <a:ext uri="{FF2B5EF4-FFF2-40B4-BE49-F238E27FC236}">
                  <a16:creationId xmlns:a16="http://schemas.microsoft.com/office/drawing/2014/main" id="{8C4A2FEB-E59C-4174-9451-33A488C1EF15}"/>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7" name="Google Shape;3918;p64">
              <a:extLst>
                <a:ext uri="{FF2B5EF4-FFF2-40B4-BE49-F238E27FC236}">
                  <a16:creationId xmlns:a16="http://schemas.microsoft.com/office/drawing/2014/main" id="{8EF600DC-7BD2-44F2-A1F3-108028359CCC}"/>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8" name="Google Shape;3919;p64">
              <a:extLst>
                <a:ext uri="{FF2B5EF4-FFF2-40B4-BE49-F238E27FC236}">
                  <a16:creationId xmlns:a16="http://schemas.microsoft.com/office/drawing/2014/main" id="{2494E352-BC79-4664-A7A2-46CF91F5324A}"/>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09" name="Google Shape;3920;p64">
              <a:extLst>
                <a:ext uri="{FF2B5EF4-FFF2-40B4-BE49-F238E27FC236}">
                  <a16:creationId xmlns:a16="http://schemas.microsoft.com/office/drawing/2014/main" id="{BFDE8D3F-4C0B-4D87-A7AA-C75A44B7CDE5}"/>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0" name="Google Shape;3921;p64">
              <a:extLst>
                <a:ext uri="{FF2B5EF4-FFF2-40B4-BE49-F238E27FC236}">
                  <a16:creationId xmlns:a16="http://schemas.microsoft.com/office/drawing/2014/main" id="{98C50D88-5578-49D8-A2BB-99FB673BE77E}"/>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1" name="Google Shape;3922;p64">
              <a:extLst>
                <a:ext uri="{FF2B5EF4-FFF2-40B4-BE49-F238E27FC236}">
                  <a16:creationId xmlns:a16="http://schemas.microsoft.com/office/drawing/2014/main" id="{3C03F770-C9AD-453F-A66E-2D0BF7E56469}"/>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2" name="Google Shape;3923;p64">
              <a:extLst>
                <a:ext uri="{FF2B5EF4-FFF2-40B4-BE49-F238E27FC236}">
                  <a16:creationId xmlns:a16="http://schemas.microsoft.com/office/drawing/2014/main" id="{5D2179FE-731C-46ED-9374-7A933BEA71BF}"/>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3" name="Google Shape;3924;p64">
              <a:extLst>
                <a:ext uri="{FF2B5EF4-FFF2-40B4-BE49-F238E27FC236}">
                  <a16:creationId xmlns:a16="http://schemas.microsoft.com/office/drawing/2014/main" id="{606C5B91-4104-476E-98CF-A05D4A93B726}"/>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4" name="Google Shape;3925;p64">
              <a:extLst>
                <a:ext uri="{FF2B5EF4-FFF2-40B4-BE49-F238E27FC236}">
                  <a16:creationId xmlns:a16="http://schemas.microsoft.com/office/drawing/2014/main" id="{1B4FD72A-BB4E-4D43-AE9E-DEDAB9397D29}"/>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5" name="Google Shape;3926;p64">
              <a:extLst>
                <a:ext uri="{FF2B5EF4-FFF2-40B4-BE49-F238E27FC236}">
                  <a16:creationId xmlns:a16="http://schemas.microsoft.com/office/drawing/2014/main" id="{00DCEC4E-2826-49A7-BC33-ED8CCFCFCDEC}"/>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6" name="Google Shape;3927;p64">
              <a:extLst>
                <a:ext uri="{FF2B5EF4-FFF2-40B4-BE49-F238E27FC236}">
                  <a16:creationId xmlns:a16="http://schemas.microsoft.com/office/drawing/2014/main" id="{7F135B94-91CB-4450-B60A-888638872B34}"/>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7" name="Google Shape;3928;p64">
              <a:extLst>
                <a:ext uri="{FF2B5EF4-FFF2-40B4-BE49-F238E27FC236}">
                  <a16:creationId xmlns:a16="http://schemas.microsoft.com/office/drawing/2014/main" id="{2BD1EF09-9367-4750-9198-DDCE983FF73E}"/>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8" name="Google Shape;3929;p64">
              <a:extLst>
                <a:ext uri="{FF2B5EF4-FFF2-40B4-BE49-F238E27FC236}">
                  <a16:creationId xmlns:a16="http://schemas.microsoft.com/office/drawing/2014/main" id="{BC80C345-4A27-49AA-9D9F-672A04156BDB}"/>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9" name="Google Shape;3930;p64">
              <a:extLst>
                <a:ext uri="{FF2B5EF4-FFF2-40B4-BE49-F238E27FC236}">
                  <a16:creationId xmlns:a16="http://schemas.microsoft.com/office/drawing/2014/main" id="{97BEFAB9-7013-4C6A-AD25-78FECB9AB043}"/>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0" name="Google Shape;3931;p64">
              <a:extLst>
                <a:ext uri="{FF2B5EF4-FFF2-40B4-BE49-F238E27FC236}">
                  <a16:creationId xmlns:a16="http://schemas.microsoft.com/office/drawing/2014/main" id="{6FD182EB-7222-422C-9F6E-F3DCA7E923C5}"/>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1" name="Google Shape;3932;p64">
              <a:extLst>
                <a:ext uri="{FF2B5EF4-FFF2-40B4-BE49-F238E27FC236}">
                  <a16:creationId xmlns:a16="http://schemas.microsoft.com/office/drawing/2014/main" id="{96089469-DDBA-4BBB-8063-7F5A7488953D}"/>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2" name="Google Shape;3933;p64">
              <a:extLst>
                <a:ext uri="{FF2B5EF4-FFF2-40B4-BE49-F238E27FC236}">
                  <a16:creationId xmlns:a16="http://schemas.microsoft.com/office/drawing/2014/main" id="{1F99DDEC-632B-4DEB-AC0F-125E0BA5C308}"/>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3" name="Google Shape;3934;p64">
              <a:extLst>
                <a:ext uri="{FF2B5EF4-FFF2-40B4-BE49-F238E27FC236}">
                  <a16:creationId xmlns:a16="http://schemas.microsoft.com/office/drawing/2014/main" id="{3C21B020-2B7E-4F6A-8B4F-E219677897B6}"/>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4" name="Google Shape;3935;p64">
              <a:extLst>
                <a:ext uri="{FF2B5EF4-FFF2-40B4-BE49-F238E27FC236}">
                  <a16:creationId xmlns:a16="http://schemas.microsoft.com/office/drawing/2014/main" id="{D29A9D10-1A30-4091-A17F-DABE2512A0CE}"/>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 name="Google Shape;3936;p64">
              <a:extLst>
                <a:ext uri="{FF2B5EF4-FFF2-40B4-BE49-F238E27FC236}">
                  <a16:creationId xmlns:a16="http://schemas.microsoft.com/office/drawing/2014/main" id="{F9A6AA0E-1CD1-45C8-ADC4-0DE2ABAC43D7}"/>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6" name="Google Shape;3937;p64">
              <a:extLst>
                <a:ext uri="{FF2B5EF4-FFF2-40B4-BE49-F238E27FC236}">
                  <a16:creationId xmlns:a16="http://schemas.microsoft.com/office/drawing/2014/main" id="{39D1F08D-3C04-47CE-B0B9-5B7FEFB542C9}"/>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 name="Google Shape;3938;p64">
              <a:extLst>
                <a:ext uri="{FF2B5EF4-FFF2-40B4-BE49-F238E27FC236}">
                  <a16:creationId xmlns:a16="http://schemas.microsoft.com/office/drawing/2014/main" id="{14EBDC08-8DAB-4D01-8B8B-AD495BDE0939}"/>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8" name="Google Shape;3939;p64">
              <a:extLst>
                <a:ext uri="{FF2B5EF4-FFF2-40B4-BE49-F238E27FC236}">
                  <a16:creationId xmlns:a16="http://schemas.microsoft.com/office/drawing/2014/main" id="{F0526BB4-80CE-4853-9994-B8C38F19918F}"/>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9" name="Google Shape;3940;p64">
              <a:extLst>
                <a:ext uri="{FF2B5EF4-FFF2-40B4-BE49-F238E27FC236}">
                  <a16:creationId xmlns:a16="http://schemas.microsoft.com/office/drawing/2014/main" id="{09E75188-C3EC-40B2-8E98-46FB51E5E4CE}"/>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0" name="Google Shape;3941;p64">
              <a:extLst>
                <a:ext uri="{FF2B5EF4-FFF2-40B4-BE49-F238E27FC236}">
                  <a16:creationId xmlns:a16="http://schemas.microsoft.com/office/drawing/2014/main" id="{35C66E54-B75C-49A2-B32C-680E0B14105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1" name="Google Shape;3942;p64">
              <a:extLst>
                <a:ext uri="{FF2B5EF4-FFF2-40B4-BE49-F238E27FC236}">
                  <a16:creationId xmlns:a16="http://schemas.microsoft.com/office/drawing/2014/main" id="{4FDB4492-409B-4CEA-88B0-F55A4C8920FA}"/>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2" name="Google Shape;3943;p64">
              <a:extLst>
                <a:ext uri="{FF2B5EF4-FFF2-40B4-BE49-F238E27FC236}">
                  <a16:creationId xmlns:a16="http://schemas.microsoft.com/office/drawing/2014/main" id="{468FB237-45C4-49A6-B52E-C083BA15F854}"/>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 name="Google Shape;3944;p64">
              <a:extLst>
                <a:ext uri="{FF2B5EF4-FFF2-40B4-BE49-F238E27FC236}">
                  <a16:creationId xmlns:a16="http://schemas.microsoft.com/office/drawing/2014/main" id="{EC57D0B4-CA54-4281-B0B7-50F963085480}"/>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4" name="Google Shape;3945;p64">
              <a:extLst>
                <a:ext uri="{FF2B5EF4-FFF2-40B4-BE49-F238E27FC236}">
                  <a16:creationId xmlns:a16="http://schemas.microsoft.com/office/drawing/2014/main" id="{481F1061-C19F-48DD-B43A-6FAA3CEBC9EA}"/>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 name="Google Shape;3946;p64">
              <a:extLst>
                <a:ext uri="{FF2B5EF4-FFF2-40B4-BE49-F238E27FC236}">
                  <a16:creationId xmlns:a16="http://schemas.microsoft.com/office/drawing/2014/main" id="{39C16FEF-1E44-4FA6-A044-C50025EE1DFB}"/>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6" name="Google Shape;3947;p64">
              <a:extLst>
                <a:ext uri="{FF2B5EF4-FFF2-40B4-BE49-F238E27FC236}">
                  <a16:creationId xmlns:a16="http://schemas.microsoft.com/office/drawing/2014/main" id="{D7B6672F-48BE-4560-A9AB-83734CD20201}"/>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7" name="Google Shape;3948;p64">
              <a:extLst>
                <a:ext uri="{FF2B5EF4-FFF2-40B4-BE49-F238E27FC236}">
                  <a16:creationId xmlns:a16="http://schemas.microsoft.com/office/drawing/2014/main" id="{FC493770-E205-4EA5-8419-DBDD8134C4D7}"/>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8" name="Google Shape;3949;p64">
              <a:extLst>
                <a:ext uri="{FF2B5EF4-FFF2-40B4-BE49-F238E27FC236}">
                  <a16:creationId xmlns:a16="http://schemas.microsoft.com/office/drawing/2014/main" id="{5DD2ABFC-E675-4B78-BF49-8BA019F7B55D}"/>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9" name="Google Shape;3950;p64">
              <a:extLst>
                <a:ext uri="{FF2B5EF4-FFF2-40B4-BE49-F238E27FC236}">
                  <a16:creationId xmlns:a16="http://schemas.microsoft.com/office/drawing/2014/main" id="{13C01DE7-142A-4B94-8C34-0C7297AFFD51}"/>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0" name="Google Shape;3951;p64">
              <a:extLst>
                <a:ext uri="{FF2B5EF4-FFF2-40B4-BE49-F238E27FC236}">
                  <a16:creationId xmlns:a16="http://schemas.microsoft.com/office/drawing/2014/main" id="{A9659EDB-E11B-43C8-832A-72BCAFFA1C2F}"/>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 name="Google Shape;3952;p64">
              <a:extLst>
                <a:ext uri="{FF2B5EF4-FFF2-40B4-BE49-F238E27FC236}">
                  <a16:creationId xmlns:a16="http://schemas.microsoft.com/office/drawing/2014/main" id="{CBEE426A-8BEA-40BC-94ED-162A162E0D23}"/>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2" name="Google Shape;3953;p64">
              <a:extLst>
                <a:ext uri="{FF2B5EF4-FFF2-40B4-BE49-F238E27FC236}">
                  <a16:creationId xmlns:a16="http://schemas.microsoft.com/office/drawing/2014/main" id="{3415ABFD-A6DE-4C6A-8619-F8BB61147938}"/>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 name="Google Shape;3954;p64">
              <a:extLst>
                <a:ext uri="{FF2B5EF4-FFF2-40B4-BE49-F238E27FC236}">
                  <a16:creationId xmlns:a16="http://schemas.microsoft.com/office/drawing/2014/main" id="{33BC8040-9FE8-426C-9DE8-8ACF51395C83}"/>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4" name="Google Shape;3955;p64">
              <a:extLst>
                <a:ext uri="{FF2B5EF4-FFF2-40B4-BE49-F238E27FC236}">
                  <a16:creationId xmlns:a16="http://schemas.microsoft.com/office/drawing/2014/main" id="{E07A2BDA-F0F1-45DA-AB19-CC9996CC6623}"/>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5" name="Google Shape;3956;p64">
              <a:extLst>
                <a:ext uri="{FF2B5EF4-FFF2-40B4-BE49-F238E27FC236}">
                  <a16:creationId xmlns:a16="http://schemas.microsoft.com/office/drawing/2014/main" id="{B32F8420-B96C-4424-B9D8-640D4F54C228}"/>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6" name="Google Shape;3957;p64">
              <a:extLst>
                <a:ext uri="{FF2B5EF4-FFF2-40B4-BE49-F238E27FC236}">
                  <a16:creationId xmlns:a16="http://schemas.microsoft.com/office/drawing/2014/main" id="{9B0CFAFA-BE92-449D-8A68-1DC61391CAF3}"/>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7" name="Google Shape;3958;p64">
              <a:extLst>
                <a:ext uri="{FF2B5EF4-FFF2-40B4-BE49-F238E27FC236}">
                  <a16:creationId xmlns:a16="http://schemas.microsoft.com/office/drawing/2014/main" id="{D1CCB210-C881-4D97-BCE8-EEEBDD26BDFF}"/>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8" name="Google Shape;3959;p64">
              <a:extLst>
                <a:ext uri="{FF2B5EF4-FFF2-40B4-BE49-F238E27FC236}">
                  <a16:creationId xmlns:a16="http://schemas.microsoft.com/office/drawing/2014/main" id="{52E216F7-9B77-49AE-9375-540CE66BE6FE}"/>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9" name="Google Shape;3960;p64">
              <a:extLst>
                <a:ext uri="{FF2B5EF4-FFF2-40B4-BE49-F238E27FC236}">
                  <a16:creationId xmlns:a16="http://schemas.microsoft.com/office/drawing/2014/main" id="{2FF18FA8-ABE5-4299-9222-F294D8341357}"/>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0" name="Google Shape;3961;p64">
              <a:extLst>
                <a:ext uri="{FF2B5EF4-FFF2-40B4-BE49-F238E27FC236}">
                  <a16:creationId xmlns:a16="http://schemas.microsoft.com/office/drawing/2014/main" id="{123DC65A-537F-4D3C-A16E-50D65639EA6A}"/>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1" name="Google Shape;3962;p64">
              <a:extLst>
                <a:ext uri="{FF2B5EF4-FFF2-40B4-BE49-F238E27FC236}">
                  <a16:creationId xmlns:a16="http://schemas.microsoft.com/office/drawing/2014/main" id="{95A66A27-5A37-48A7-A869-2A0061806E40}"/>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2" name="Google Shape;3963;p64">
              <a:extLst>
                <a:ext uri="{FF2B5EF4-FFF2-40B4-BE49-F238E27FC236}">
                  <a16:creationId xmlns:a16="http://schemas.microsoft.com/office/drawing/2014/main" id="{A059A02E-B08C-41D2-AA9C-93B81BC0C04B}"/>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3" name="Google Shape;3964;p64">
              <a:extLst>
                <a:ext uri="{FF2B5EF4-FFF2-40B4-BE49-F238E27FC236}">
                  <a16:creationId xmlns:a16="http://schemas.microsoft.com/office/drawing/2014/main" id="{BC405929-16F5-4F26-9E8D-7A7030856902}"/>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4" name="Google Shape;3965;p64">
              <a:extLst>
                <a:ext uri="{FF2B5EF4-FFF2-40B4-BE49-F238E27FC236}">
                  <a16:creationId xmlns:a16="http://schemas.microsoft.com/office/drawing/2014/main" id="{90DABE48-03E4-4311-93BD-01D5218E89CA}"/>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5" name="Google Shape;3966;p64">
              <a:extLst>
                <a:ext uri="{FF2B5EF4-FFF2-40B4-BE49-F238E27FC236}">
                  <a16:creationId xmlns:a16="http://schemas.microsoft.com/office/drawing/2014/main" id="{6EA952DF-2677-4B42-9421-3F18FD963FE0}"/>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6" name="Google Shape;3967;p64">
              <a:extLst>
                <a:ext uri="{FF2B5EF4-FFF2-40B4-BE49-F238E27FC236}">
                  <a16:creationId xmlns:a16="http://schemas.microsoft.com/office/drawing/2014/main" id="{B8D97278-0D9F-4E4C-8A1D-8A4B484C4C0C}"/>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7" name="Google Shape;3968;p64">
              <a:extLst>
                <a:ext uri="{FF2B5EF4-FFF2-40B4-BE49-F238E27FC236}">
                  <a16:creationId xmlns:a16="http://schemas.microsoft.com/office/drawing/2014/main" id="{B88BA047-5FD2-4648-81A2-44B5DF631F34}"/>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8" name="Google Shape;3969;p64">
              <a:extLst>
                <a:ext uri="{FF2B5EF4-FFF2-40B4-BE49-F238E27FC236}">
                  <a16:creationId xmlns:a16="http://schemas.microsoft.com/office/drawing/2014/main" id="{C993B06B-FA24-4D91-A4F9-3F28093DF6AD}"/>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9" name="Google Shape;3970;p64">
              <a:extLst>
                <a:ext uri="{FF2B5EF4-FFF2-40B4-BE49-F238E27FC236}">
                  <a16:creationId xmlns:a16="http://schemas.microsoft.com/office/drawing/2014/main" id="{E84E407C-50E8-493D-9CCC-40457FFF8E55}"/>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0" name="Google Shape;3971;p64">
              <a:extLst>
                <a:ext uri="{FF2B5EF4-FFF2-40B4-BE49-F238E27FC236}">
                  <a16:creationId xmlns:a16="http://schemas.microsoft.com/office/drawing/2014/main" id="{BDF66F8F-6067-4C20-8B39-7AF86A6166B2}"/>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1" name="Google Shape;3972;p64">
              <a:extLst>
                <a:ext uri="{FF2B5EF4-FFF2-40B4-BE49-F238E27FC236}">
                  <a16:creationId xmlns:a16="http://schemas.microsoft.com/office/drawing/2014/main" id="{CD0990C1-9CD5-4BBE-B7FE-980F9EA6FFA1}"/>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2" name="Google Shape;3973;p64">
              <a:extLst>
                <a:ext uri="{FF2B5EF4-FFF2-40B4-BE49-F238E27FC236}">
                  <a16:creationId xmlns:a16="http://schemas.microsoft.com/office/drawing/2014/main" id="{FE0EC495-5B37-44E0-8ED9-CD7C49B9554B}"/>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3" name="Google Shape;3974;p64">
              <a:extLst>
                <a:ext uri="{FF2B5EF4-FFF2-40B4-BE49-F238E27FC236}">
                  <a16:creationId xmlns:a16="http://schemas.microsoft.com/office/drawing/2014/main" id="{C4B83211-765D-44EA-BBBD-25EC55045834}"/>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4" name="Google Shape;3975;p64">
              <a:extLst>
                <a:ext uri="{FF2B5EF4-FFF2-40B4-BE49-F238E27FC236}">
                  <a16:creationId xmlns:a16="http://schemas.microsoft.com/office/drawing/2014/main" id="{57561605-E49C-4C14-9ABA-413C244A2A6F}"/>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5" name="Google Shape;3976;p64">
              <a:extLst>
                <a:ext uri="{FF2B5EF4-FFF2-40B4-BE49-F238E27FC236}">
                  <a16:creationId xmlns:a16="http://schemas.microsoft.com/office/drawing/2014/main" id="{36F1C6B3-55BE-4562-AB25-4EE95E22D9E2}"/>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6" name="Google Shape;3977;p64">
              <a:extLst>
                <a:ext uri="{FF2B5EF4-FFF2-40B4-BE49-F238E27FC236}">
                  <a16:creationId xmlns:a16="http://schemas.microsoft.com/office/drawing/2014/main" id="{39C66583-E816-4DAC-A6BB-C91E0BA5AEB7}"/>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7" name="Google Shape;3978;p64">
              <a:extLst>
                <a:ext uri="{FF2B5EF4-FFF2-40B4-BE49-F238E27FC236}">
                  <a16:creationId xmlns:a16="http://schemas.microsoft.com/office/drawing/2014/main" id="{72A26C82-AC61-4556-84E3-15E9F67C17A4}"/>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8" name="Google Shape;3979;p64">
              <a:extLst>
                <a:ext uri="{FF2B5EF4-FFF2-40B4-BE49-F238E27FC236}">
                  <a16:creationId xmlns:a16="http://schemas.microsoft.com/office/drawing/2014/main" id="{D47EF0B4-DEDC-4F65-97B3-6D5DD32A6B1C}"/>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9" name="Google Shape;3980;p64">
              <a:extLst>
                <a:ext uri="{FF2B5EF4-FFF2-40B4-BE49-F238E27FC236}">
                  <a16:creationId xmlns:a16="http://schemas.microsoft.com/office/drawing/2014/main" id="{87CAAB55-BB22-4DCF-854D-D8DA3B4E930D}"/>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0" name="Google Shape;3981;p64">
              <a:extLst>
                <a:ext uri="{FF2B5EF4-FFF2-40B4-BE49-F238E27FC236}">
                  <a16:creationId xmlns:a16="http://schemas.microsoft.com/office/drawing/2014/main" id="{374BBCBE-A98F-42EC-8489-1E5C268F2F2D}"/>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1" name="Google Shape;3982;p64">
              <a:extLst>
                <a:ext uri="{FF2B5EF4-FFF2-40B4-BE49-F238E27FC236}">
                  <a16:creationId xmlns:a16="http://schemas.microsoft.com/office/drawing/2014/main" id="{7E32FD33-8B1B-4453-B1ED-BDCB9FE4F2F6}"/>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2" name="Google Shape;3983;p64">
              <a:extLst>
                <a:ext uri="{FF2B5EF4-FFF2-40B4-BE49-F238E27FC236}">
                  <a16:creationId xmlns:a16="http://schemas.microsoft.com/office/drawing/2014/main" id="{D9888919-87AE-4359-9ADC-B63F1EEFE958}"/>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3" name="Google Shape;3984;p64">
              <a:extLst>
                <a:ext uri="{FF2B5EF4-FFF2-40B4-BE49-F238E27FC236}">
                  <a16:creationId xmlns:a16="http://schemas.microsoft.com/office/drawing/2014/main" id="{B7BFD6ED-024E-405D-BD55-716BFFB50C00}"/>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 name="Google Shape;3985;p64">
              <a:extLst>
                <a:ext uri="{FF2B5EF4-FFF2-40B4-BE49-F238E27FC236}">
                  <a16:creationId xmlns:a16="http://schemas.microsoft.com/office/drawing/2014/main" id="{FA0D0ABC-DAF8-42A8-8347-D05DEF468018}"/>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5" name="Google Shape;3986;p64">
              <a:extLst>
                <a:ext uri="{FF2B5EF4-FFF2-40B4-BE49-F238E27FC236}">
                  <a16:creationId xmlns:a16="http://schemas.microsoft.com/office/drawing/2014/main" id="{AE386C2B-EBCD-42CA-AA26-5F70726FE7A3}"/>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 name="Google Shape;3987;p64">
              <a:extLst>
                <a:ext uri="{FF2B5EF4-FFF2-40B4-BE49-F238E27FC236}">
                  <a16:creationId xmlns:a16="http://schemas.microsoft.com/office/drawing/2014/main" id="{22DE354C-2B22-44C4-8AAC-2090CDD99501}"/>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 name="Google Shape;3988;p64">
              <a:extLst>
                <a:ext uri="{FF2B5EF4-FFF2-40B4-BE49-F238E27FC236}">
                  <a16:creationId xmlns:a16="http://schemas.microsoft.com/office/drawing/2014/main" id="{69270EB4-A5F1-4011-ADA1-9F76051C6579}"/>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8" name="Google Shape;3989;p64">
              <a:extLst>
                <a:ext uri="{FF2B5EF4-FFF2-40B4-BE49-F238E27FC236}">
                  <a16:creationId xmlns:a16="http://schemas.microsoft.com/office/drawing/2014/main" id="{6634D144-9BD9-468E-A551-199FCAF1989B}"/>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 name="Google Shape;3990;p64">
              <a:extLst>
                <a:ext uri="{FF2B5EF4-FFF2-40B4-BE49-F238E27FC236}">
                  <a16:creationId xmlns:a16="http://schemas.microsoft.com/office/drawing/2014/main" id="{3C38448C-1AEA-4866-A66E-B091BBD64050}"/>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0" name="Google Shape;3991;p64">
              <a:extLst>
                <a:ext uri="{FF2B5EF4-FFF2-40B4-BE49-F238E27FC236}">
                  <a16:creationId xmlns:a16="http://schemas.microsoft.com/office/drawing/2014/main" id="{A9A52A6C-6D10-4B48-BAD3-783879C0C595}"/>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 name="Google Shape;3992;p64">
              <a:extLst>
                <a:ext uri="{FF2B5EF4-FFF2-40B4-BE49-F238E27FC236}">
                  <a16:creationId xmlns:a16="http://schemas.microsoft.com/office/drawing/2014/main" id="{084F9A5A-6D58-43F5-B17B-4823616C476E}"/>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2" name="Google Shape;3993;p64">
              <a:extLst>
                <a:ext uri="{FF2B5EF4-FFF2-40B4-BE49-F238E27FC236}">
                  <a16:creationId xmlns:a16="http://schemas.microsoft.com/office/drawing/2014/main" id="{202625F0-1564-4112-80E1-62B7BEA4C32B}"/>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 name="Google Shape;3994;p64">
              <a:extLst>
                <a:ext uri="{FF2B5EF4-FFF2-40B4-BE49-F238E27FC236}">
                  <a16:creationId xmlns:a16="http://schemas.microsoft.com/office/drawing/2014/main" id="{A54EC2DB-B181-43EB-89FC-BB376FDD474D}"/>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4" name="Google Shape;3995;p64">
              <a:extLst>
                <a:ext uri="{FF2B5EF4-FFF2-40B4-BE49-F238E27FC236}">
                  <a16:creationId xmlns:a16="http://schemas.microsoft.com/office/drawing/2014/main" id="{8DA39DEE-E7AE-426A-BEAB-68CDD3082611}"/>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5" name="Google Shape;3996;p64">
              <a:extLst>
                <a:ext uri="{FF2B5EF4-FFF2-40B4-BE49-F238E27FC236}">
                  <a16:creationId xmlns:a16="http://schemas.microsoft.com/office/drawing/2014/main" id="{B712426E-DD16-4742-BAAD-E21DB9D9C1D2}"/>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6" name="Google Shape;3997;p64">
              <a:extLst>
                <a:ext uri="{FF2B5EF4-FFF2-40B4-BE49-F238E27FC236}">
                  <a16:creationId xmlns:a16="http://schemas.microsoft.com/office/drawing/2014/main" id="{B38A3530-15FD-4AC9-94E3-7A929306E245}"/>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87" name="Google Shape;3998;p64">
              <a:extLst>
                <a:ext uri="{FF2B5EF4-FFF2-40B4-BE49-F238E27FC236}">
                  <a16:creationId xmlns:a16="http://schemas.microsoft.com/office/drawing/2014/main" id="{49BB3010-7BA0-4E50-83AD-DBDD225103FF}"/>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8" name="Google Shape;3999;p64">
              <a:extLst>
                <a:ext uri="{FF2B5EF4-FFF2-40B4-BE49-F238E27FC236}">
                  <a16:creationId xmlns:a16="http://schemas.microsoft.com/office/drawing/2014/main" id="{F620F065-9D34-4029-A9F6-AFF204398B8A}"/>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9" name="Google Shape;4000;p64">
              <a:extLst>
                <a:ext uri="{FF2B5EF4-FFF2-40B4-BE49-F238E27FC236}">
                  <a16:creationId xmlns:a16="http://schemas.microsoft.com/office/drawing/2014/main" id="{0F45CBF1-1A92-4B7E-8FCD-AD9AAAB9E931}"/>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90" name="Google Shape;4001;p64">
              <a:extLst>
                <a:ext uri="{FF2B5EF4-FFF2-40B4-BE49-F238E27FC236}">
                  <a16:creationId xmlns:a16="http://schemas.microsoft.com/office/drawing/2014/main" id="{B7759FEC-F0FD-4C50-AA98-D507E3B6FC99}"/>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1" name="Google Shape;4002;p64">
              <a:extLst>
                <a:ext uri="{FF2B5EF4-FFF2-40B4-BE49-F238E27FC236}">
                  <a16:creationId xmlns:a16="http://schemas.microsoft.com/office/drawing/2014/main" id="{2F15F863-45A7-4D05-BB50-2B341CD66F2E}"/>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92" name="Google Shape;4003;p64">
              <a:extLst>
                <a:ext uri="{FF2B5EF4-FFF2-40B4-BE49-F238E27FC236}">
                  <a16:creationId xmlns:a16="http://schemas.microsoft.com/office/drawing/2014/main" id="{667025AE-82F3-4AFA-93DB-0E0E8B1B6A1D}"/>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3" name="Google Shape;4004;p64">
              <a:extLst>
                <a:ext uri="{FF2B5EF4-FFF2-40B4-BE49-F238E27FC236}">
                  <a16:creationId xmlns:a16="http://schemas.microsoft.com/office/drawing/2014/main" id="{E7837219-36FC-45AB-A6D8-9F5A80418BD8}"/>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4" name="Google Shape;4005;p64">
              <a:extLst>
                <a:ext uri="{FF2B5EF4-FFF2-40B4-BE49-F238E27FC236}">
                  <a16:creationId xmlns:a16="http://schemas.microsoft.com/office/drawing/2014/main" id="{E3751F92-1C8A-4D69-9F52-F8886B02E355}"/>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95" name="Google Shape;4006;p64">
              <a:extLst>
                <a:ext uri="{FF2B5EF4-FFF2-40B4-BE49-F238E27FC236}">
                  <a16:creationId xmlns:a16="http://schemas.microsoft.com/office/drawing/2014/main" id="{2994AD92-2979-44B7-BDE5-84AD1FCF64F6}"/>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6" name="Google Shape;4007;p64">
              <a:extLst>
                <a:ext uri="{FF2B5EF4-FFF2-40B4-BE49-F238E27FC236}">
                  <a16:creationId xmlns:a16="http://schemas.microsoft.com/office/drawing/2014/main" id="{4C4C8C71-F96B-4AF0-B0D6-1543A6645CB2}"/>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197" name="Google Shape;4008;p64">
              <a:extLst>
                <a:ext uri="{FF2B5EF4-FFF2-40B4-BE49-F238E27FC236}">
                  <a16:creationId xmlns:a16="http://schemas.microsoft.com/office/drawing/2014/main" id="{66A98459-2008-4D78-AD7A-0C1609070C58}"/>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8" name="Google Shape;4009;p64">
              <a:extLst>
                <a:ext uri="{FF2B5EF4-FFF2-40B4-BE49-F238E27FC236}">
                  <a16:creationId xmlns:a16="http://schemas.microsoft.com/office/drawing/2014/main" id="{2D335C11-D88A-47BC-8523-C7566C036E49}"/>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9" name="Google Shape;4010;p64">
              <a:extLst>
                <a:ext uri="{FF2B5EF4-FFF2-40B4-BE49-F238E27FC236}">
                  <a16:creationId xmlns:a16="http://schemas.microsoft.com/office/drawing/2014/main" id="{320F00FC-4EA4-4468-8CF1-652963A6CA33}"/>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00" name="Google Shape;4011;p64">
              <a:extLst>
                <a:ext uri="{FF2B5EF4-FFF2-40B4-BE49-F238E27FC236}">
                  <a16:creationId xmlns:a16="http://schemas.microsoft.com/office/drawing/2014/main" id="{698183E8-A940-447A-9A8E-EE0371FE1279}"/>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1" name="Google Shape;4012;p64">
              <a:extLst>
                <a:ext uri="{FF2B5EF4-FFF2-40B4-BE49-F238E27FC236}">
                  <a16:creationId xmlns:a16="http://schemas.microsoft.com/office/drawing/2014/main" id="{1E6BD189-4047-42BB-8586-FE2DB917DA97}"/>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02" name="Google Shape;4013;p64">
              <a:extLst>
                <a:ext uri="{FF2B5EF4-FFF2-40B4-BE49-F238E27FC236}">
                  <a16:creationId xmlns:a16="http://schemas.microsoft.com/office/drawing/2014/main" id="{8AE59A15-3747-40F8-88A8-08535CEF2091}"/>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3" name="Google Shape;4014;p64">
              <a:extLst>
                <a:ext uri="{FF2B5EF4-FFF2-40B4-BE49-F238E27FC236}">
                  <a16:creationId xmlns:a16="http://schemas.microsoft.com/office/drawing/2014/main" id="{69FF68C9-D1D0-4AED-A62B-865CC72258DF}"/>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 name="Google Shape;4015;p64">
              <a:extLst>
                <a:ext uri="{FF2B5EF4-FFF2-40B4-BE49-F238E27FC236}">
                  <a16:creationId xmlns:a16="http://schemas.microsoft.com/office/drawing/2014/main" id="{EF029863-EB95-4E0D-8A91-2F80E6D39BE0}"/>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05" name="Google Shape;4016;p64">
              <a:extLst>
                <a:ext uri="{FF2B5EF4-FFF2-40B4-BE49-F238E27FC236}">
                  <a16:creationId xmlns:a16="http://schemas.microsoft.com/office/drawing/2014/main" id="{EC0A686D-7317-4D4F-9432-A527720C4165}"/>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6" name="Google Shape;4017;p64">
              <a:extLst>
                <a:ext uri="{FF2B5EF4-FFF2-40B4-BE49-F238E27FC236}">
                  <a16:creationId xmlns:a16="http://schemas.microsoft.com/office/drawing/2014/main" id="{0374A5A3-EA56-4585-9C5D-721C253E8078}"/>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07" name="Google Shape;4018;p64">
              <a:extLst>
                <a:ext uri="{FF2B5EF4-FFF2-40B4-BE49-F238E27FC236}">
                  <a16:creationId xmlns:a16="http://schemas.microsoft.com/office/drawing/2014/main" id="{25AEDD8D-E5F5-474B-BB2E-92D901991F40}"/>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208" name="Google Shape;4241;p64">
            <a:extLst>
              <a:ext uri="{FF2B5EF4-FFF2-40B4-BE49-F238E27FC236}">
                <a16:creationId xmlns:a16="http://schemas.microsoft.com/office/drawing/2014/main" id="{5A498B79-3138-4524-ADA4-0BD3E7D3E317}"/>
              </a:ext>
            </a:extLst>
          </p:cNvPr>
          <p:cNvGrpSpPr/>
          <p:nvPr/>
        </p:nvGrpSpPr>
        <p:grpSpPr>
          <a:xfrm>
            <a:off x="861533" y="3417297"/>
            <a:ext cx="1731784" cy="1581063"/>
            <a:chOff x="1338075" y="463925"/>
            <a:chExt cx="5022575" cy="4585450"/>
          </a:xfrm>
        </p:grpSpPr>
        <p:sp>
          <p:nvSpPr>
            <p:cNvPr id="209" name="Google Shape;4242;p64">
              <a:extLst>
                <a:ext uri="{FF2B5EF4-FFF2-40B4-BE49-F238E27FC236}">
                  <a16:creationId xmlns:a16="http://schemas.microsoft.com/office/drawing/2014/main" id="{7F39C050-6EE9-47F6-B9AD-D521436B151A}"/>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0" name="Google Shape;4243;p64">
              <a:extLst>
                <a:ext uri="{FF2B5EF4-FFF2-40B4-BE49-F238E27FC236}">
                  <a16:creationId xmlns:a16="http://schemas.microsoft.com/office/drawing/2014/main" id="{04083F12-1D3F-486E-BCDA-1546F373336C}"/>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1" name="Google Shape;4244;p64">
              <a:extLst>
                <a:ext uri="{FF2B5EF4-FFF2-40B4-BE49-F238E27FC236}">
                  <a16:creationId xmlns:a16="http://schemas.microsoft.com/office/drawing/2014/main" id="{E04CBFA5-5F75-4359-8E96-B25802E5B64C}"/>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2" name="Google Shape;4245;p64">
              <a:extLst>
                <a:ext uri="{FF2B5EF4-FFF2-40B4-BE49-F238E27FC236}">
                  <a16:creationId xmlns:a16="http://schemas.microsoft.com/office/drawing/2014/main" id="{544FE32D-D766-4985-A1FD-FFEF04C6AF05}"/>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3" name="Google Shape;4246;p64">
              <a:extLst>
                <a:ext uri="{FF2B5EF4-FFF2-40B4-BE49-F238E27FC236}">
                  <a16:creationId xmlns:a16="http://schemas.microsoft.com/office/drawing/2014/main" id="{235D812B-F008-4F92-9D97-4E8A2974C7BC}"/>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4" name="Google Shape;4247;p64">
              <a:extLst>
                <a:ext uri="{FF2B5EF4-FFF2-40B4-BE49-F238E27FC236}">
                  <a16:creationId xmlns:a16="http://schemas.microsoft.com/office/drawing/2014/main" id="{2DFA2971-202E-4AF0-AA2E-CEB97CDA1D69}"/>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5" name="Google Shape;4248;p64">
              <a:extLst>
                <a:ext uri="{FF2B5EF4-FFF2-40B4-BE49-F238E27FC236}">
                  <a16:creationId xmlns:a16="http://schemas.microsoft.com/office/drawing/2014/main" id="{3CDE8E4A-A2F3-4B8F-9476-D034BBE8A852}"/>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6" name="Google Shape;4249;p64">
              <a:extLst>
                <a:ext uri="{FF2B5EF4-FFF2-40B4-BE49-F238E27FC236}">
                  <a16:creationId xmlns:a16="http://schemas.microsoft.com/office/drawing/2014/main" id="{B2215E9E-D2F5-4D12-AA45-672E6A8E4CFC}"/>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7" name="Google Shape;4250;p64">
              <a:extLst>
                <a:ext uri="{FF2B5EF4-FFF2-40B4-BE49-F238E27FC236}">
                  <a16:creationId xmlns:a16="http://schemas.microsoft.com/office/drawing/2014/main" id="{60FA5E29-E56F-4CC9-9494-6FB4C01C413C}"/>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8" name="Google Shape;4251;p64">
              <a:extLst>
                <a:ext uri="{FF2B5EF4-FFF2-40B4-BE49-F238E27FC236}">
                  <a16:creationId xmlns:a16="http://schemas.microsoft.com/office/drawing/2014/main" id="{A650F94A-1181-48E4-90D3-C3BABEC26271}"/>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9" name="Google Shape;4252;p64">
              <a:extLst>
                <a:ext uri="{FF2B5EF4-FFF2-40B4-BE49-F238E27FC236}">
                  <a16:creationId xmlns:a16="http://schemas.microsoft.com/office/drawing/2014/main" id="{71844469-6FB0-4EC1-8E28-56CF7D6A6E68}"/>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20" name="Google Shape;4253;p64">
              <a:extLst>
                <a:ext uri="{FF2B5EF4-FFF2-40B4-BE49-F238E27FC236}">
                  <a16:creationId xmlns:a16="http://schemas.microsoft.com/office/drawing/2014/main" id="{691240FE-2A05-4CE3-A827-40D670A16208}"/>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21" name="Google Shape;4254;p64">
              <a:extLst>
                <a:ext uri="{FF2B5EF4-FFF2-40B4-BE49-F238E27FC236}">
                  <a16:creationId xmlns:a16="http://schemas.microsoft.com/office/drawing/2014/main" id="{CB01712B-F544-45DD-A06D-3724661FA7F0}"/>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2" name="Google Shape;4255;p64">
              <a:extLst>
                <a:ext uri="{FF2B5EF4-FFF2-40B4-BE49-F238E27FC236}">
                  <a16:creationId xmlns:a16="http://schemas.microsoft.com/office/drawing/2014/main" id="{6155D54E-418B-4ABF-AF81-FC100E9FD889}"/>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3" name="Google Shape;4256;p64">
              <a:extLst>
                <a:ext uri="{FF2B5EF4-FFF2-40B4-BE49-F238E27FC236}">
                  <a16:creationId xmlns:a16="http://schemas.microsoft.com/office/drawing/2014/main" id="{3CFB115D-7B30-42F0-B478-81133E5D5250}"/>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4" name="Google Shape;4257;p64">
              <a:extLst>
                <a:ext uri="{FF2B5EF4-FFF2-40B4-BE49-F238E27FC236}">
                  <a16:creationId xmlns:a16="http://schemas.microsoft.com/office/drawing/2014/main" id="{107B2B6C-96BF-41AB-83A0-104C8526ECD9}"/>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5" name="Google Shape;4258;p64">
              <a:extLst>
                <a:ext uri="{FF2B5EF4-FFF2-40B4-BE49-F238E27FC236}">
                  <a16:creationId xmlns:a16="http://schemas.microsoft.com/office/drawing/2014/main" id="{5C916B11-507E-40B2-B001-9AF974EC571E}"/>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6" name="Google Shape;4259;p64">
              <a:extLst>
                <a:ext uri="{FF2B5EF4-FFF2-40B4-BE49-F238E27FC236}">
                  <a16:creationId xmlns:a16="http://schemas.microsoft.com/office/drawing/2014/main" id="{5233C4B2-621F-47C1-88D4-88F5DAEF35C4}"/>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7" name="Google Shape;4260;p64">
              <a:extLst>
                <a:ext uri="{FF2B5EF4-FFF2-40B4-BE49-F238E27FC236}">
                  <a16:creationId xmlns:a16="http://schemas.microsoft.com/office/drawing/2014/main" id="{EF8BC8F2-A3CD-4C54-9826-CADA113DE150}"/>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8" name="Google Shape;4261;p64">
              <a:extLst>
                <a:ext uri="{FF2B5EF4-FFF2-40B4-BE49-F238E27FC236}">
                  <a16:creationId xmlns:a16="http://schemas.microsoft.com/office/drawing/2014/main" id="{DA4B9127-670B-4E8A-AD95-DE8ECF8CF2D8}"/>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 name="Google Shape;4262;p64">
              <a:extLst>
                <a:ext uri="{FF2B5EF4-FFF2-40B4-BE49-F238E27FC236}">
                  <a16:creationId xmlns:a16="http://schemas.microsoft.com/office/drawing/2014/main" id="{BA21398E-4B6F-4D6C-9C20-82FBBB097940}"/>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0" name="Google Shape;4263;p64">
              <a:extLst>
                <a:ext uri="{FF2B5EF4-FFF2-40B4-BE49-F238E27FC236}">
                  <a16:creationId xmlns:a16="http://schemas.microsoft.com/office/drawing/2014/main" id="{E84E0AAF-C63A-47EC-B682-FEEC05A6F873}"/>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1" name="Google Shape;4264;p64">
              <a:extLst>
                <a:ext uri="{FF2B5EF4-FFF2-40B4-BE49-F238E27FC236}">
                  <a16:creationId xmlns:a16="http://schemas.microsoft.com/office/drawing/2014/main" id="{83C6BF49-C7E3-4CAB-B5AE-DEC8EAA99094}"/>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 name="Google Shape;4265;p64">
              <a:extLst>
                <a:ext uri="{FF2B5EF4-FFF2-40B4-BE49-F238E27FC236}">
                  <a16:creationId xmlns:a16="http://schemas.microsoft.com/office/drawing/2014/main" id="{38D04BF2-29B3-449D-800D-1393F90AC6A6}"/>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3" name="Google Shape;4266;p64">
              <a:extLst>
                <a:ext uri="{FF2B5EF4-FFF2-40B4-BE49-F238E27FC236}">
                  <a16:creationId xmlns:a16="http://schemas.microsoft.com/office/drawing/2014/main" id="{02BBAE91-A275-4315-BC72-572D807C76FF}"/>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4" name="Google Shape;4267;p64">
              <a:extLst>
                <a:ext uri="{FF2B5EF4-FFF2-40B4-BE49-F238E27FC236}">
                  <a16:creationId xmlns:a16="http://schemas.microsoft.com/office/drawing/2014/main" id="{BCDBB216-568A-4460-B67F-6BBCEDB56E7B}"/>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5" name="Google Shape;4268;p64">
              <a:extLst>
                <a:ext uri="{FF2B5EF4-FFF2-40B4-BE49-F238E27FC236}">
                  <a16:creationId xmlns:a16="http://schemas.microsoft.com/office/drawing/2014/main" id="{0138653A-370B-44C1-92E0-9E236D3452CD}"/>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 name="Google Shape;4269;p64">
              <a:extLst>
                <a:ext uri="{FF2B5EF4-FFF2-40B4-BE49-F238E27FC236}">
                  <a16:creationId xmlns:a16="http://schemas.microsoft.com/office/drawing/2014/main" id="{B6F3DC4A-B5D7-4C28-AA52-93C86BB7A0CB}"/>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7" name="Google Shape;4270;p64">
              <a:extLst>
                <a:ext uri="{FF2B5EF4-FFF2-40B4-BE49-F238E27FC236}">
                  <a16:creationId xmlns:a16="http://schemas.microsoft.com/office/drawing/2014/main" id="{03A312A5-2DC7-4425-9DD3-7A7A7C222A91}"/>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8" name="Google Shape;4271;p64">
              <a:extLst>
                <a:ext uri="{FF2B5EF4-FFF2-40B4-BE49-F238E27FC236}">
                  <a16:creationId xmlns:a16="http://schemas.microsoft.com/office/drawing/2014/main" id="{D8F044AD-F44E-4551-B5DB-53861CCAF7B7}"/>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9" name="Google Shape;4272;p64">
              <a:extLst>
                <a:ext uri="{FF2B5EF4-FFF2-40B4-BE49-F238E27FC236}">
                  <a16:creationId xmlns:a16="http://schemas.microsoft.com/office/drawing/2014/main" id="{8A494ACF-FB6A-4B50-ABBD-084EF13CDB20}"/>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0" name="Google Shape;4273;p64">
              <a:extLst>
                <a:ext uri="{FF2B5EF4-FFF2-40B4-BE49-F238E27FC236}">
                  <a16:creationId xmlns:a16="http://schemas.microsoft.com/office/drawing/2014/main" id="{9701C55F-0DCC-4AF8-A1BA-2113BB14769E}"/>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1" name="Google Shape;4274;p64">
              <a:extLst>
                <a:ext uri="{FF2B5EF4-FFF2-40B4-BE49-F238E27FC236}">
                  <a16:creationId xmlns:a16="http://schemas.microsoft.com/office/drawing/2014/main" id="{6C95453F-A568-400A-967A-4B7CFF90EEDB}"/>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2" name="Google Shape;4275;p64">
              <a:extLst>
                <a:ext uri="{FF2B5EF4-FFF2-40B4-BE49-F238E27FC236}">
                  <a16:creationId xmlns:a16="http://schemas.microsoft.com/office/drawing/2014/main" id="{68D9EB2B-89EF-4877-B8B2-D26DAC908F3B}"/>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3" name="Google Shape;4276;p64">
              <a:extLst>
                <a:ext uri="{FF2B5EF4-FFF2-40B4-BE49-F238E27FC236}">
                  <a16:creationId xmlns:a16="http://schemas.microsoft.com/office/drawing/2014/main" id="{1FE3BA3F-C1FD-423D-8844-B762D9C6ECAC}"/>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4" name="Google Shape;4277;p64">
              <a:extLst>
                <a:ext uri="{FF2B5EF4-FFF2-40B4-BE49-F238E27FC236}">
                  <a16:creationId xmlns:a16="http://schemas.microsoft.com/office/drawing/2014/main" id="{09B4A6D0-0E6E-4137-941E-9FB703ED2F25}"/>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5" name="Google Shape;4278;p64">
              <a:extLst>
                <a:ext uri="{FF2B5EF4-FFF2-40B4-BE49-F238E27FC236}">
                  <a16:creationId xmlns:a16="http://schemas.microsoft.com/office/drawing/2014/main" id="{C5057C88-BC66-4496-BDC3-A6DB18EDF594}"/>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6" name="Google Shape;4279;p64">
              <a:extLst>
                <a:ext uri="{FF2B5EF4-FFF2-40B4-BE49-F238E27FC236}">
                  <a16:creationId xmlns:a16="http://schemas.microsoft.com/office/drawing/2014/main" id="{E3F4CD28-6D6A-4AEA-A472-FD442AF3D64E}"/>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47" name="Google Shape;4280;p64">
              <a:extLst>
                <a:ext uri="{FF2B5EF4-FFF2-40B4-BE49-F238E27FC236}">
                  <a16:creationId xmlns:a16="http://schemas.microsoft.com/office/drawing/2014/main" id="{8B03FA0D-5C36-4022-8441-5ACCADF827A2}"/>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8" name="Google Shape;4281;p64">
              <a:extLst>
                <a:ext uri="{FF2B5EF4-FFF2-40B4-BE49-F238E27FC236}">
                  <a16:creationId xmlns:a16="http://schemas.microsoft.com/office/drawing/2014/main" id="{F36929B7-58C5-463D-94E4-DFA4487E75CB}"/>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9" name="Google Shape;4282;p64">
              <a:extLst>
                <a:ext uri="{FF2B5EF4-FFF2-40B4-BE49-F238E27FC236}">
                  <a16:creationId xmlns:a16="http://schemas.microsoft.com/office/drawing/2014/main" id="{10299CAD-58DE-442E-A19E-535298BBCF8E}"/>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0" name="Google Shape;4283;p64">
              <a:extLst>
                <a:ext uri="{FF2B5EF4-FFF2-40B4-BE49-F238E27FC236}">
                  <a16:creationId xmlns:a16="http://schemas.microsoft.com/office/drawing/2014/main" id="{A2636266-0BB2-4B24-9DD7-41765C4C1E28}"/>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1" name="Google Shape;4284;p64">
              <a:extLst>
                <a:ext uri="{FF2B5EF4-FFF2-40B4-BE49-F238E27FC236}">
                  <a16:creationId xmlns:a16="http://schemas.microsoft.com/office/drawing/2014/main" id="{BB5B9F98-F12F-485E-80EB-3107A4242928}"/>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2" name="Google Shape;4285;p64">
              <a:extLst>
                <a:ext uri="{FF2B5EF4-FFF2-40B4-BE49-F238E27FC236}">
                  <a16:creationId xmlns:a16="http://schemas.microsoft.com/office/drawing/2014/main" id="{405FCD6E-B886-4470-80AB-C2369D129447}"/>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3" name="Google Shape;4286;p64">
              <a:extLst>
                <a:ext uri="{FF2B5EF4-FFF2-40B4-BE49-F238E27FC236}">
                  <a16:creationId xmlns:a16="http://schemas.microsoft.com/office/drawing/2014/main" id="{2E685799-BF19-4841-97D9-D2FD9D821F3D}"/>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4" name="Google Shape;4287;p64">
              <a:extLst>
                <a:ext uri="{FF2B5EF4-FFF2-40B4-BE49-F238E27FC236}">
                  <a16:creationId xmlns:a16="http://schemas.microsoft.com/office/drawing/2014/main" id="{95B463C8-2A00-48A2-A7E6-BB9EF3CB4791}"/>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5" name="Google Shape;4288;p64">
              <a:extLst>
                <a:ext uri="{FF2B5EF4-FFF2-40B4-BE49-F238E27FC236}">
                  <a16:creationId xmlns:a16="http://schemas.microsoft.com/office/drawing/2014/main" id="{F4FDCD02-5A45-48BF-ADF7-1632212ABAA2}"/>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6" name="Google Shape;4289;p64">
              <a:extLst>
                <a:ext uri="{FF2B5EF4-FFF2-40B4-BE49-F238E27FC236}">
                  <a16:creationId xmlns:a16="http://schemas.microsoft.com/office/drawing/2014/main" id="{AE8181AC-E835-4C3E-95C5-6FCB371C85A9}"/>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7" name="Google Shape;4290;p64">
              <a:extLst>
                <a:ext uri="{FF2B5EF4-FFF2-40B4-BE49-F238E27FC236}">
                  <a16:creationId xmlns:a16="http://schemas.microsoft.com/office/drawing/2014/main" id="{C8C24E4E-D8A6-4761-8184-026AAFA482BB}"/>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8" name="Google Shape;4291;p64">
              <a:extLst>
                <a:ext uri="{FF2B5EF4-FFF2-40B4-BE49-F238E27FC236}">
                  <a16:creationId xmlns:a16="http://schemas.microsoft.com/office/drawing/2014/main" id="{6003D618-DC9A-4FFA-86F5-86524493DEC1}"/>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9" name="Google Shape;4292;p64">
              <a:extLst>
                <a:ext uri="{FF2B5EF4-FFF2-40B4-BE49-F238E27FC236}">
                  <a16:creationId xmlns:a16="http://schemas.microsoft.com/office/drawing/2014/main" id="{F6B72D20-CBE2-4A72-879C-C2F117E4D332}"/>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0" name="Google Shape;4293;p64">
              <a:extLst>
                <a:ext uri="{FF2B5EF4-FFF2-40B4-BE49-F238E27FC236}">
                  <a16:creationId xmlns:a16="http://schemas.microsoft.com/office/drawing/2014/main" id="{9BADB134-3D0E-4B6D-ABED-025E66328888}"/>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 name="Google Shape;4294;p64">
              <a:extLst>
                <a:ext uri="{FF2B5EF4-FFF2-40B4-BE49-F238E27FC236}">
                  <a16:creationId xmlns:a16="http://schemas.microsoft.com/office/drawing/2014/main" id="{3B0F0B11-E7FB-4F7E-94C2-FBBD85920FC9}"/>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2" name="Google Shape;4295;p64">
              <a:extLst>
                <a:ext uri="{FF2B5EF4-FFF2-40B4-BE49-F238E27FC236}">
                  <a16:creationId xmlns:a16="http://schemas.microsoft.com/office/drawing/2014/main" id="{6747BE38-32E2-4EF0-A196-45EEA368D745}"/>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3" name="Google Shape;4296;p64">
              <a:extLst>
                <a:ext uri="{FF2B5EF4-FFF2-40B4-BE49-F238E27FC236}">
                  <a16:creationId xmlns:a16="http://schemas.microsoft.com/office/drawing/2014/main" id="{F6553746-DD1A-4362-822A-F0C41353DCF8}"/>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4" name="Google Shape;4297;p64">
              <a:extLst>
                <a:ext uri="{FF2B5EF4-FFF2-40B4-BE49-F238E27FC236}">
                  <a16:creationId xmlns:a16="http://schemas.microsoft.com/office/drawing/2014/main" id="{EDB647F8-A1FC-4ACA-83BA-91AD5702134E}"/>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5" name="Google Shape;4298;p64">
              <a:extLst>
                <a:ext uri="{FF2B5EF4-FFF2-40B4-BE49-F238E27FC236}">
                  <a16:creationId xmlns:a16="http://schemas.microsoft.com/office/drawing/2014/main" id="{CE7CC4E1-4EC0-47BF-BCB1-6AC41C360C7A}"/>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6" name="Google Shape;4299;p64">
              <a:extLst>
                <a:ext uri="{FF2B5EF4-FFF2-40B4-BE49-F238E27FC236}">
                  <a16:creationId xmlns:a16="http://schemas.microsoft.com/office/drawing/2014/main" id="{86179C71-3C11-4D0D-A7F8-F743EA1916F7}"/>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7" name="Google Shape;4300;p64">
              <a:extLst>
                <a:ext uri="{FF2B5EF4-FFF2-40B4-BE49-F238E27FC236}">
                  <a16:creationId xmlns:a16="http://schemas.microsoft.com/office/drawing/2014/main" id="{BB1DDA82-66B2-4F6B-8BDA-69A773A5A655}"/>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8" name="Google Shape;4301;p64">
              <a:extLst>
                <a:ext uri="{FF2B5EF4-FFF2-40B4-BE49-F238E27FC236}">
                  <a16:creationId xmlns:a16="http://schemas.microsoft.com/office/drawing/2014/main" id="{0B63BD6B-9A4C-4890-8D0B-EE95731F176E}"/>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9" name="Google Shape;4302;p64">
              <a:extLst>
                <a:ext uri="{FF2B5EF4-FFF2-40B4-BE49-F238E27FC236}">
                  <a16:creationId xmlns:a16="http://schemas.microsoft.com/office/drawing/2014/main" id="{9CB42F1D-DCC3-44C9-BEDF-9F38FA8C792E}"/>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0" name="Google Shape;4303;p64">
              <a:extLst>
                <a:ext uri="{FF2B5EF4-FFF2-40B4-BE49-F238E27FC236}">
                  <a16:creationId xmlns:a16="http://schemas.microsoft.com/office/drawing/2014/main" id="{D618F36A-2184-4487-AE7E-71B597C25A45}"/>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71" name="Google Shape;4304;p64">
              <a:extLst>
                <a:ext uri="{FF2B5EF4-FFF2-40B4-BE49-F238E27FC236}">
                  <a16:creationId xmlns:a16="http://schemas.microsoft.com/office/drawing/2014/main" id="{757207B3-2E00-4485-B000-B5ED1F0E3738}"/>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2" name="Google Shape;4305;p64">
              <a:extLst>
                <a:ext uri="{FF2B5EF4-FFF2-40B4-BE49-F238E27FC236}">
                  <a16:creationId xmlns:a16="http://schemas.microsoft.com/office/drawing/2014/main" id="{541BBA25-76AD-46EA-817D-1E6991CFF06A}"/>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3" name="Google Shape;4306;p64">
              <a:extLst>
                <a:ext uri="{FF2B5EF4-FFF2-40B4-BE49-F238E27FC236}">
                  <a16:creationId xmlns:a16="http://schemas.microsoft.com/office/drawing/2014/main" id="{EDEE3847-87EE-42E4-B751-0E75A6EAD523}"/>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4" name="Google Shape;4307;p64">
              <a:extLst>
                <a:ext uri="{FF2B5EF4-FFF2-40B4-BE49-F238E27FC236}">
                  <a16:creationId xmlns:a16="http://schemas.microsoft.com/office/drawing/2014/main" id="{9BB94B50-6046-4FA2-991E-E5102664B0F3}"/>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5" name="Google Shape;4308;p64">
              <a:extLst>
                <a:ext uri="{FF2B5EF4-FFF2-40B4-BE49-F238E27FC236}">
                  <a16:creationId xmlns:a16="http://schemas.microsoft.com/office/drawing/2014/main" id="{8BA4B934-C1AD-4AFB-ACAB-241BCBBF236A}"/>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6" name="Google Shape;4309;p64">
              <a:extLst>
                <a:ext uri="{FF2B5EF4-FFF2-40B4-BE49-F238E27FC236}">
                  <a16:creationId xmlns:a16="http://schemas.microsoft.com/office/drawing/2014/main" id="{675C95CD-2FAE-4444-84A6-4D0F702F14E6}"/>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7" name="Google Shape;4310;p64">
              <a:extLst>
                <a:ext uri="{FF2B5EF4-FFF2-40B4-BE49-F238E27FC236}">
                  <a16:creationId xmlns:a16="http://schemas.microsoft.com/office/drawing/2014/main" id="{163DB463-F1B1-47CA-868A-4224702DA202}"/>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8" name="Google Shape;4311;p64">
              <a:extLst>
                <a:ext uri="{FF2B5EF4-FFF2-40B4-BE49-F238E27FC236}">
                  <a16:creationId xmlns:a16="http://schemas.microsoft.com/office/drawing/2014/main" id="{D380D271-A079-4DE2-9295-674789B16C50}"/>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9" name="Google Shape;4312;p64">
              <a:extLst>
                <a:ext uri="{FF2B5EF4-FFF2-40B4-BE49-F238E27FC236}">
                  <a16:creationId xmlns:a16="http://schemas.microsoft.com/office/drawing/2014/main" id="{D2456C55-B25F-4191-9AF4-7543ACCD7FDB}"/>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0" name="Google Shape;4313;p64">
              <a:extLst>
                <a:ext uri="{FF2B5EF4-FFF2-40B4-BE49-F238E27FC236}">
                  <a16:creationId xmlns:a16="http://schemas.microsoft.com/office/drawing/2014/main" id="{F9527763-BD1D-4F90-9EBF-951D30D5159F}"/>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1" name="Google Shape;4314;p64">
              <a:extLst>
                <a:ext uri="{FF2B5EF4-FFF2-40B4-BE49-F238E27FC236}">
                  <a16:creationId xmlns:a16="http://schemas.microsoft.com/office/drawing/2014/main" id="{A554C56D-5F3C-41BD-A3C8-F9DDA39BD300}"/>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2" name="Google Shape;4315;p64">
              <a:extLst>
                <a:ext uri="{FF2B5EF4-FFF2-40B4-BE49-F238E27FC236}">
                  <a16:creationId xmlns:a16="http://schemas.microsoft.com/office/drawing/2014/main" id="{EB52F5F7-8627-4E23-B525-CD0C89143FBA}"/>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3" name="Google Shape;4316;p64">
              <a:extLst>
                <a:ext uri="{FF2B5EF4-FFF2-40B4-BE49-F238E27FC236}">
                  <a16:creationId xmlns:a16="http://schemas.microsoft.com/office/drawing/2014/main" id="{0034E6AD-F060-48B0-AF5C-9495AD705F69}"/>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4" name="Google Shape;4317;p64">
              <a:extLst>
                <a:ext uri="{FF2B5EF4-FFF2-40B4-BE49-F238E27FC236}">
                  <a16:creationId xmlns:a16="http://schemas.microsoft.com/office/drawing/2014/main" id="{5E316CE8-AAEC-4C71-93FB-CCE51CDB1612}"/>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5" name="Google Shape;4318;p64">
              <a:extLst>
                <a:ext uri="{FF2B5EF4-FFF2-40B4-BE49-F238E27FC236}">
                  <a16:creationId xmlns:a16="http://schemas.microsoft.com/office/drawing/2014/main" id="{7F812F06-E4D3-4E06-8F2B-1F07C635D761}"/>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6" name="Google Shape;4319;p64">
              <a:extLst>
                <a:ext uri="{FF2B5EF4-FFF2-40B4-BE49-F238E27FC236}">
                  <a16:creationId xmlns:a16="http://schemas.microsoft.com/office/drawing/2014/main" id="{020927D9-D3A9-4449-91E1-286BE9F25FAE}"/>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7" name="Google Shape;4320;p64">
              <a:extLst>
                <a:ext uri="{FF2B5EF4-FFF2-40B4-BE49-F238E27FC236}">
                  <a16:creationId xmlns:a16="http://schemas.microsoft.com/office/drawing/2014/main" id="{6671C915-5E5F-483F-B077-5F3CE67F7B1D}"/>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8" name="Google Shape;4321;p64">
              <a:extLst>
                <a:ext uri="{FF2B5EF4-FFF2-40B4-BE49-F238E27FC236}">
                  <a16:creationId xmlns:a16="http://schemas.microsoft.com/office/drawing/2014/main" id="{8D66E992-3711-4027-849B-807B64B45D56}"/>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9" name="Google Shape;4322;p64">
              <a:extLst>
                <a:ext uri="{FF2B5EF4-FFF2-40B4-BE49-F238E27FC236}">
                  <a16:creationId xmlns:a16="http://schemas.microsoft.com/office/drawing/2014/main" id="{A9E017F8-7F3D-4832-AE98-414E3E25DAD4}"/>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0" name="Google Shape;4323;p64">
              <a:extLst>
                <a:ext uri="{FF2B5EF4-FFF2-40B4-BE49-F238E27FC236}">
                  <a16:creationId xmlns:a16="http://schemas.microsoft.com/office/drawing/2014/main" id="{B7BB7080-5ABB-4E0B-8DD2-7088E5C650B3}"/>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endParaRPr/>
            </a:p>
          </p:txBody>
        </p:sp>
        <p:sp>
          <p:nvSpPr>
            <p:cNvPr id="291" name="Google Shape;4324;p64">
              <a:extLst>
                <a:ext uri="{FF2B5EF4-FFF2-40B4-BE49-F238E27FC236}">
                  <a16:creationId xmlns:a16="http://schemas.microsoft.com/office/drawing/2014/main" id="{4DBAABF6-7676-48B4-9C44-FF5B2899D7B3}"/>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2" name="Google Shape;4325;p64">
              <a:extLst>
                <a:ext uri="{FF2B5EF4-FFF2-40B4-BE49-F238E27FC236}">
                  <a16:creationId xmlns:a16="http://schemas.microsoft.com/office/drawing/2014/main" id="{1EDC1A2C-881C-40AF-9C8B-4E343C304B13}"/>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endParaRPr/>
            </a:p>
          </p:txBody>
        </p:sp>
        <p:sp>
          <p:nvSpPr>
            <p:cNvPr id="293" name="Google Shape;4326;p64">
              <a:extLst>
                <a:ext uri="{FF2B5EF4-FFF2-40B4-BE49-F238E27FC236}">
                  <a16:creationId xmlns:a16="http://schemas.microsoft.com/office/drawing/2014/main" id="{77BF1106-F76E-4ED3-BDC9-48A0B2BB8372}"/>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4" name="Google Shape;4327;p64">
              <a:extLst>
                <a:ext uri="{FF2B5EF4-FFF2-40B4-BE49-F238E27FC236}">
                  <a16:creationId xmlns:a16="http://schemas.microsoft.com/office/drawing/2014/main" id="{3C11F568-A7F3-4FA8-867F-04A156C4C895}"/>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5" name="Google Shape;4328;p64">
              <a:extLst>
                <a:ext uri="{FF2B5EF4-FFF2-40B4-BE49-F238E27FC236}">
                  <a16:creationId xmlns:a16="http://schemas.microsoft.com/office/drawing/2014/main" id="{8F0E00AD-DB6F-4D0E-8211-FBF1E592D645}"/>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6" name="Google Shape;4329;p64">
              <a:extLst>
                <a:ext uri="{FF2B5EF4-FFF2-40B4-BE49-F238E27FC236}">
                  <a16:creationId xmlns:a16="http://schemas.microsoft.com/office/drawing/2014/main" id="{3C80BF3E-BE61-44E7-B545-F6B75C498568}"/>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7" name="Google Shape;4330;p64">
              <a:extLst>
                <a:ext uri="{FF2B5EF4-FFF2-40B4-BE49-F238E27FC236}">
                  <a16:creationId xmlns:a16="http://schemas.microsoft.com/office/drawing/2014/main" id="{BAD823D8-A513-40E7-917F-5B8A7AA6772D}"/>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8" name="Google Shape;4331;p64">
              <a:extLst>
                <a:ext uri="{FF2B5EF4-FFF2-40B4-BE49-F238E27FC236}">
                  <a16:creationId xmlns:a16="http://schemas.microsoft.com/office/drawing/2014/main" id="{E4835F59-4AA7-43A5-9153-97D0ECFDF718}"/>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9" name="Google Shape;4332;p64">
              <a:extLst>
                <a:ext uri="{FF2B5EF4-FFF2-40B4-BE49-F238E27FC236}">
                  <a16:creationId xmlns:a16="http://schemas.microsoft.com/office/drawing/2014/main" id="{32365455-D67B-4BC7-90AD-67BB2AE09D45}"/>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0" name="Google Shape;4333;p64">
              <a:extLst>
                <a:ext uri="{FF2B5EF4-FFF2-40B4-BE49-F238E27FC236}">
                  <a16:creationId xmlns:a16="http://schemas.microsoft.com/office/drawing/2014/main" id="{A73CDB58-E908-49ED-BBED-F5F3D8AD8DD5}"/>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 name="Google Shape;4334;p64">
              <a:extLst>
                <a:ext uri="{FF2B5EF4-FFF2-40B4-BE49-F238E27FC236}">
                  <a16:creationId xmlns:a16="http://schemas.microsoft.com/office/drawing/2014/main" id="{391618F9-CCA3-4C2B-A8BE-CE1962F62EA7}"/>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2" name="Google Shape;4335;p64">
              <a:extLst>
                <a:ext uri="{FF2B5EF4-FFF2-40B4-BE49-F238E27FC236}">
                  <a16:creationId xmlns:a16="http://schemas.microsoft.com/office/drawing/2014/main" id="{CE526FFE-1DCB-42E0-A66B-2DCEE1EAA2ED}"/>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3" name="Google Shape;4336;p64">
              <a:extLst>
                <a:ext uri="{FF2B5EF4-FFF2-40B4-BE49-F238E27FC236}">
                  <a16:creationId xmlns:a16="http://schemas.microsoft.com/office/drawing/2014/main" id="{25DDBF68-835D-49C5-B014-CA366C97677F}"/>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4" name="Google Shape;4337;p64">
              <a:extLst>
                <a:ext uri="{FF2B5EF4-FFF2-40B4-BE49-F238E27FC236}">
                  <a16:creationId xmlns:a16="http://schemas.microsoft.com/office/drawing/2014/main" id="{9A97C2AB-C8B7-457D-8CCE-069A6423554E}"/>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5" name="Google Shape;4338;p64">
              <a:extLst>
                <a:ext uri="{FF2B5EF4-FFF2-40B4-BE49-F238E27FC236}">
                  <a16:creationId xmlns:a16="http://schemas.microsoft.com/office/drawing/2014/main" id="{202E09D0-AAF5-4F82-A395-3BBFA719CC9E}"/>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6" name="Google Shape;4339;p64">
              <a:extLst>
                <a:ext uri="{FF2B5EF4-FFF2-40B4-BE49-F238E27FC236}">
                  <a16:creationId xmlns:a16="http://schemas.microsoft.com/office/drawing/2014/main" id="{006553F3-0AE2-41C8-A3E8-6A6EED322D8F}"/>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7" name="Google Shape;4340;p64">
              <a:extLst>
                <a:ext uri="{FF2B5EF4-FFF2-40B4-BE49-F238E27FC236}">
                  <a16:creationId xmlns:a16="http://schemas.microsoft.com/office/drawing/2014/main" id="{51EC8B31-EF8F-4BC6-A00F-A27DBE207B55}"/>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8" name="Google Shape;4341;p64">
              <a:extLst>
                <a:ext uri="{FF2B5EF4-FFF2-40B4-BE49-F238E27FC236}">
                  <a16:creationId xmlns:a16="http://schemas.microsoft.com/office/drawing/2014/main" id="{DE531BC8-D303-4C61-A7BD-4F8BA81DE649}"/>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9" name="Google Shape;4342;p64">
              <a:extLst>
                <a:ext uri="{FF2B5EF4-FFF2-40B4-BE49-F238E27FC236}">
                  <a16:creationId xmlns:a16="http://schemas.microsoft.com/office/drawing/2014/main" id="{6C901E4A-8231-4240-AE4A-89D5E89A5AD3}"/>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0" name="Google Shape;4343;p64">
              <a:extLst>
                <a:ext uri="{FF2B5EF4-FFF2-40B4-BE49-F238E27FC236}">
                  <a16:creationId xmlns:a16="http://schemas.microsoft.com/office/drawing/2014/main" id="{D3B9D592-0B25-4119-953C-17DCE6C5623F}"/>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1" name="Google Shape;4344;p64">
              <a:extLst>
                <a:ext uri="{FF2B5EF4-FFF2-40B4-BE49-F238E27FC236}">
                  <a16:creationId xmlns:a16="http://schemas.microsoft.com/office/drawing/2014/main" id="{F74379F1-61DB-4888-AC43-8403F0EB607C}"/>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2" name="Google Shape;4345;p64">
              <a:extLst>
                <a:ext uri="{FF2B5EF4-FFF2-40B4-BE49-F238E27FC236}">
                  <a16:creationId xmlns:a16="http://schemas.microsoft.com/office/drawing/2014/main" id="{9A7EE925-8D0D-40AE-9579-9B2D64A9DEE9}"/>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 name="Google Shape;4346;p64">
              <a:extLst>
                <a:ext uri="{FF2B5EF4-FFF2-40B4-BE49-F238E27FC236}">
                  <a16:creationId xmlns:a16="http://schemas.microsoft.com/office/drawing/2014/main" id="{8DE67C84-7316-4299-8CAA-A7DF51FD3A2F}"/>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4" name="Google Shape;4347;p64">
              <a:extLst>
                <a:ext uri="{FF2B5EF4-FFF2-40B4-BE49-F238E27FC236}">
                  <a16:creationId xmlns:a16="http://schemas.microsoft.com/office/drawing/2014/main" id="{999A6343-A34A-486B-B630-6EEBDEB79035}"/>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 name="Google Shape;4348;p64">
              <a:extLst>
                <a:ext uri="{FF2B5EF4-FFF2-40B4-BE49-F238E27FC236}">
                  <a16:creationId xmlns:a16="http://schemas.microsoft.com/office/drawing/2014/main" id="{4EC251EC-928C-4FDF-8620-A231A2AB5EEB}"/>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6" name="Google Shape;4349;p64">
              <a:extLst>
                <a:ext uri="{FF2B5EF4-FFF2-40B4-BE49-F238E27FC236}">
                  <a16:creationId xmlns:a16="http://schemas.microsoft.com/office/drawing/2014/main" id="{323093AF-5466-4962-9EB3-9B456B994CE4}"/>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7" name="Google Shape;4350;p64">
              <a:extLst>
                <a:ext uri="{FF2B5EF4-FFF2-40B4-BE49-F238E27FC236}">
                  <a16:creationId xmlns:a16="http://schemas.microsoft.com/office/drawing/2014/main" id="{33B9F887-E52C-4400-A21C-65C1C9FD8D04}"/>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8" name="Google Shape;4351;p64">
              <a:extLst>
                <a:ext uri="{FF2B5EF4-FFF2-40B4-BE49-F238E27FC236}">
                  <a16:creationId xmlns:a16="http://schemas.microsoft.com/office/drawing/2014/main" id="{F63168C8-46A4-4CF1-84DE-235AD0947842}"/>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9" name="Google Shape;4352;p64">
              <a:extLst>
                <a:ext uri="{FF2B5EF4-FFF2-40B4-BE49-F238E27FC236}">
                  <a16:creationId xmlns:a16="http://schemas.microsoft.com/office/drawing/2014/main" id="{95BDE450-361B-47C8-B621-D6E538F7D3C5}"/>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0" name="Google Shape;4353;p64">
              <a:extLst>
                <a:ext uri="{FF2B5EF4-FFF2-40B4-BE49-F238E27FC236}">
                  <a16:creationId xmlns:a16="http://schemas.microsoft.com/office/drawing/2014/main" id="{8F393A8E-C310-4269-BDC3-D78ED26F9E23}"/>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1" name="Google Shape;4354;p64">
              <a:extLst>
                <a:ext uri="{FF2B5EF4-FFF2-40B4-BE49-F238E27FC236}">
                  <a16:creationId xmlns:a16="http://schemas.microsoft.com/office/drawing/2014/main" id="{615BA917-A14B-42C9-8D47-10B3E61301DB}"/>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2" name="Google Shape;4355;p64">
              <a:extLst>
                <a:ext uri="{FF2B5EF4-FFF2-40B4-BE49-F238E27FC236}">
                  <a16:creationId xmlns:a16="http://schemas.microsoft.com/office/drawing/2014/main" id="{C0B45FE8-30DA-4D11-AE3F-3BC084729D6D}"/>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3" name="Google Shape;4356;p64">
              <a:extLst>
                <a:ext uri="{FF2B5EF4-FFF2-40B4-BE49-F238E27FC236}">
                  <a16:creationId xmlns:a16="http://schemas.microsoft.com/office/drawing/2014/main" id="{9C240675-8276-42DC-8153-327290885F92}"/>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4" name="Google Shape;4357;p64">
              <a:extLst>
                <a:ext uri="{FF2B5EF4-FFF2-40B4-BE49-F238E27FC236}">
                  <a16:creationId xmlns:a16="http://schemas.microsoft.com/office/drawing/2014/main" id="{A514AD6E-8299-493D-A45C-854F123039A8}"/>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5" name="Google Shape;4358;p64">
              <a:extLst>
                <a:ext uri="{FF2B5EF4-FFF2-40B4-BE49-F238E27FC236}">
                  <a16:creationId xmlns:a16="http://schemas.microsoft.com/office/drawing/2014/main" id="{5C3DB702-3E2D-4E10-BC8E-AE95B54A1A51}"/>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6" name="Google Shape;4359;p64">
              <a:extLst>
                <a:ext uri="{FF2B5EF4-FFF2-40B4-BE49-F238E27FC236}">
                  <a16:creationId xmlns:a16="http://schemas.microsoft.com/office/drawing/2014/main" id="{B057E9CA-C647-425F-9C99-66AF0874264F}"/>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7" name="Google Shape;4360;p64">
              <a:extLst>
                <a:ext uri="{FF2B5EF4-FFF2-40B4-BE49-F238E27FC236}">
                  <a16:creationId xmlns:a16="http://schemas.microsoft.com/office/drawing/2014/main" id="{27DBCCF9-BEEC-47A2-B344-9A94DF220116}"/>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8" name="Google Shape;4361;p64">
              <a:extLst>
                <a:ext uri="{FF2B5EF4-FFF2-40B4-BE49-F238E27FC236}">
                  <a16:creationId xmlns:a16="http://schemas.microsoft.com/office/drawing/2014/main" id="{1902C530-069F-4B11-B808-33F1C14D7CC3}"/>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9" name="Google Shape;4362;p64">
              <a:extLst>
                <a:ext uri="{FF2B5EF4-FFF2-40B4-BE49-F238E27FC236}">
                  <a16:creationId xmlns:a16="http://schemas.microsoft.com/office/drawing/2014/main" id="{7F482CC7-53B9-462B-AF9E-11C8CCF3C0B8}"/>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0" name="Google Shape;4363;p64">
              <a:extLst>
                <a:ext uri="{FF2B5EF4-FFF2-40B4-BE49-F238E27FC236}">
                  <a16:creationId xmlns:a16="http://schemas.microsoft.com/office/drawing/2014/main" id="{DB42DA62-A61A-4C24-8BF9-091B7999D627}"/>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1" name="Google Shape;4364;p64">
              <a:extLst>
                <a:ext uri="{FF2B5EF4-FFF2-40B4-BE49-F238E27FC236}">
                  <a16:creationId xmlns:a16="http://schemas.microsoft.com/office/drawing/2014/main" id="{1149DC0B-90BF-4D59-B637-6F1B38D70669}"/>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2" name="Google Shape;4365;p64">
              <a:extLst>
                <a:ext uri="{FF2B5EF4-FFF2-40B4-BE49-F238E27FC236}">
                  <a16:creationId xmlns:a16="http://schemas.microsoft.com/office/drawing/2014/main" id="{5B77626A-331B-4401-8C0C-3FECA34F712F}"/>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3" name="Google Shape;4366;p64">
              <a:extLst>
                <a:ext uri="{FF2B5EF4-FFF2-40B4-BE49-F238E27FC236}">
                  <a16:creationId xmlns:a16="http://schemas.microsoft.com/office/drawing/2014/main" id="{77EC87B1-4D77-406C-B5FC-172B8192B417}"/>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4" name="Google Shape;4367;p64">
              <a:extLst>
                <a:ext uri="{FF2B5EF4-FFF2-40B4-BE49-F238E27FC236}">
                  <a16:creationId xmlns:a16="http://schemas.microsoft.com/office/drawing/2014/main" id="{AE50C45C-E3F4-4273-AD44-141E2C341A77}"/>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5" name="Google Shape;4368;p64">
              <a:extLst>
                <a:ext uri="{FF2B5EF4-FFF2-40B4-BE49-F238E27FC236}">
                  <a16:creationId xmlns:a16="http://schemas.microsoft.com/office/drawing/2014/main" id="{ED8CB04B-3470-41A8-896D-6CDFD75766EE}"/>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6" name="Google Shape;4369;p64">
              <a:extLst>
                <a:ext uri="{FF2B5EF4-FFF2-40B4-BE49-F238E27FC236}">
                  <a16:creationId xmlns:a16="http://schemas.microsoft.com/office/drawing/2014/main" id="{DFC5A973-198E-470D-BE0C-D2E0CF464259}"/>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7" name="Google Shape;4370;p64">
              <a:extLst>
                <a:ext uri="{FF2B5EF4-FFF2-40B4-BE49-F238E27FC236}">
                  <a16:creationId xmlns:a16="http://schemas.microsoft.com/office/drawing/2014/main" id="{8F9A1923-65C5-48D1-9C64-EAD290F2B032}"/>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8" name="Google Shape;4371;p64">
              <a:extLst>
                <a:ext uri="{FF2B5EF4-FFF2-40B4-BE49-F238E27FC236}">
                  <a16:creationId xmlns:a16="http://schemas.microsoft.com/office/drawing/2014/main" id="{4FC32DD7-0C12-466E-AB8C-39B31CB1FBFA}"/>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39" name="Google Shape;4372;p64">
              <a:extLst>
                <a:ext uri="{FF2B5EF4-FFF2-40B4-BE49-F238E27FC236}">
                  <a16:creationId xmlns:a16="http://schemas.microsoft.com/office/drawing/2014/main" id="{8F32CE49-E698-42D1-AFE3-31C406658F50}"/>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0" name="Google Shape;4373;p64">
              <a:extLst>
                <a:ext uri="{FF2B5EF4-FFF2-40B4-BE49-F238E27FC236}">
                  <a16:creationId xmlns:a16="http://schemas.microsoft.com/office/drawing/2014/main" id="{D27A75A2-BA4C-455E-A52F-C7638FF9F152}"/>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1" name="Google Shape;4374;p64">
              <a:extLst>
                <a:ext uri="{FF2B5EF4-FFF2-40B4-BE49-F238E27FC236}">
                  <a16:creationId xmlns:a16="http://schemas.microsoft.com/office/drawing/2014/main" id="{AE4282CB-ECA7-4250-BE80-FDDCB92588B7}"/>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2" name="Google Shape;4375;p64">
              <a:extLst>
                <a:ext uri="{FF2B5EF4-FFF2-40B4-BE49-F238E27FC236}">
                  <a16:creationId xmlns:a16="http://schemas.microsoft.com/office/drawing/2014/main" id="{171D3B6B-EA2E-47C4-A6F0-010C311A19F0}"/>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3" name="Google Shape;4376;p64">
              <a:extLst>
                <a:ext uri="{FF2B5EF4-FFF2-40B4-BE49-F238E27FC236}">
                  <a16:creationId xmlns:a16="http://schemas.microsoft.com/office/drawing/2014/main" id="{A18BD5A4-3C69-4F10-A2C8-1B2637448DE0}"/>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4" name="Google Shape;4377;p64">
              <a:extLst>
                <a:ext uri="{FF2B5EF4-FFF2-40B4-BE49-F238E27FC236}">
                  <a16:creationId xmlns:a16="http://schemas.microsoft.com/office/drawing/2014/main" id="{1CCAE61A-1099-4E48-8B7A-C18638229C3E}"/>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5" name="Google Shape;4378;p64">
              <a:extLst>
                <a:ext uri="{FF2B5EF4-FFF2-40B4-BE49-F238E27FC236}">
                  <a16:creationId xmlns:a16="http://schemas.microsoft.com/office/drawing/2014/main" id="{C88178D0-21E7-4745-9FCF-9B016B3EC927}"/>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6" name="Google Shape;4379;p64">
              <a:extLst>
                <a:ext uri="{FF2B5EF4-FFF2-40B4-BE49-F238E27FC236}">
                  <a16:creationId xmlns:a16="http://schemas.microsoft.com/office/drawing/2014/main" id="{18E0ED98-AA56-44AB-9030-13E39B0F21C3}"/>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7" name="Google Shape;4380;p64">
              <a:extLst>
                <a:ext uri="{FF2B5EF4-FFF2-40B4-BE49-F238E27FC236}">
                  <a16:creationId xmlns:a16="http://schemas.microsoft.com/office/drawing/2014/main" id="{288238BC-2187-4C92-93D8-0E6A181BC05C}"/>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8" name="Google Shape;4381;p64">
              <a:extLst>
                <a:ext uri="{FF2B5EF4-FFF2-40B4-BE49-F238E27FC236}">
                  <a16:creationId xmlns:a16="http://schemas.microsoft.com/office/drawing/2014/main" id="{A23BD8B6-23F8-4CCA-871F-21ED94EAEED0}"/>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49" name="Google Shape;4382;p64">
              <a:extLst>
                <a:ext uri="{FF2B5EF4-FFF2-40B4-BE49-F238E27FC236}">
                  <a16:creationId xmlns:a16="http://schemas.microsoft.com/office/drawing/2014/main" id="{13DB4DD8-5BAF-448B-A558-0DCC25DCBB5A}"/>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0" name="Google Shape;4383;p64">
              <a:extLst>
                <a:ext uri="{FF2B5EF4-FFF2-40B4-BE49-F238E27FC236}">
                  <a16:creationId xmlns:a16="http://schemas.microsoft.com/office/drawing/2014/main" id="{70493719-A161-4D92-ADE8-3F18FC344B1F}"/>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51" name="Google Shape;4384;p64">
              <a:extLst>
                <a:ext uri="{FF2B5EF4-FFF2-40B4-BE49-F238E27FC236}">
                  <a16:creationId xmlns:a16="http://schemas.microsoft.com/office/drawing/2014/main" id="{EC7E9FF0-54DA-46C1-BC45-D14AA90BCB05}"/>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2" name="Google Shape;4385;p64">
              <a:extLst>
                <a:ext uri="{FF2B5EF4-FFF2-40B4-BE49-F238E27FC236}">
                  <a16:creationId xmlns:a16="http://schemas.microsoft.com/office/drawing/2014/main" id="{93707AD9-CB60-4B44-9F42-7720DED51507}"/>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53" name="Google Shape;4386;p64">
              <a:extLst>
                <a:ext uri="{FF2B5EF4-FFF2-40B4-BE49-F238E27FC236}">
                  <a16:creationId xmlns:a16="http://schemas.microsoft.com/office/drawing/2014/main" id="{51410986-7409-4940-A58A-39E8A8D19B2B}"/>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4" name="Google Shape;4387;p64">
              <a:extLst>
                <a:ext uri="{FF2B5EF4-FFF2-40B4-BE49-F238E27FC236}">
                  <a16:creationId xmlns:a16="http://schemas.microsoft.com/office/drawing/2014/main" id="{6B0F20C3-F33D-408A-BAA1-ACDC0AD5F533}"/>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55" name="Google Shape;4388;p64">
              <a:extLst>
                <a:ext uri="{FF2B5EF4-FFF2-40B4-BE49-F238E27FC236}">
                  <a16:creationId xmlns:a16="http://schemas.microsoft.com/office/drawing/2014/main" id="{17CB1202-D54C-49DD-8FBB-F0A52E7F873A}"/>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6" name="Google Shape;4389;p64">
              <a:extLst>
                <a:ext uri="{FF2B5EF4-FFF2-40B4-BE49-F238E27FC236}">
                  <a16:creationId xmlns:a16="http://schemas.microsoft.com/office/drawing/2014/main" id="{C9D54F0C-7873-49A3-A017-08497D4030EC}"/>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57" name="Google Shape;4390;p64">
              <a:extLst>
                <a:ext uri="{FF2B5EF4-FFF2-40B4-BE49-F238E27FC236}">
                  <a16:creationId xmlns:a16="http://schemas.microsoft.com/office/drawing/2014/main" id="{430B5717-779F-4760-99A1-A455D527DCB9}"/>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8" name="Google Shape;4391;p64">
              <a:extLst>
                <a:ext uri="{FF2B5EF4-FFF2-40B4-BE49-F238E27FC236}">
                  <a16:creationId xmlns:a16="http://schemas.microsoft.com/office/drawing/2014/main" id="{7A1821F7-F3DF-44D6-8AF5-178626669BD8}"/>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59" name="Google Shape;4392;p64">
              <a:extLst>
                <a:ext uri="{FF2B5EF4-FFF2-40B4-BE49-F238E27FC236}">
                  <a16:creationId xmlns:a16="http://schemas.microsoft.com/office/drawing/2014/main" id="{9AA5D01C-D55E-428C-9D01-9D14572EC5DF}"/>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0" name="Google Shape;4393;p64">
              <a:extLst>
                <a:ext uri="{FF2B5EF4-FFF2-40B4-BE49-F238E27FC236}">
                  <a16:creationId xmlns:a16="http://schemas.microsoft.com/office/drawing/2014/main" id="{C3D70018-AC71-4DB1-96D7-1D4F8A92A4BC}"/>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1" name="Google Shape;4394;p64">
              <a:extLst>
                <a:ext uri="{FF2B5EF4-FFF2-40B4-BE49-F238E27FC236}">
                  <a16:creationId xmlns:a16="http://schemas.microsoft.com/office/drawing/2014/main" id="{71E36D68-A6BF-4350-9B84-EA386B8FFC25}"/>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2" name="Google Shape;4395;p64">
              <a:extLst>
                <a:ext uri="{FF2B5EF4-FFF2-40B4-BE49-F238E27FC236}">
                  <a16:creationId xmlns:a16="http://schemas.microsoft.com/office/drawing/2014/main" id="{26AC097D-F407-43EF-B444-62E4896544E3}"/>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3" name="Google Shape;4396;p64">
              <a:extLst>
                <a:ext uri="{FF2B5EF4-FFF2-40B4-BE49-F238E27FC236}">
                  <a16:creationId xmlns:a16="http://schemas.microsoft.com/office/drawing/2014/main" id="{BBE4BE3B-1CD5-479A-9DCA-6ECBB930558B}"/>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4" name="Google Shape;4397;p64">
              <a:extLst>
                <a:ext uri="{FF2B5EF4-FFF2-40B4-BE49-F238E27FC236}">
                  <a16:creationId xmlns:a16="http://schemas.microsoft.com/office/drawing/2014/main" id="{2B46B6B6-9DD1-4C2B-9487-70F465B364BA}"/>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5" name="Google Shape;4398;p64">
              <a:extLst>
                <a:ext uri="{FF2B5EF4-FFF2-40B4-BE49-F238E27FC236}">
                  <a16:creationId xmlns:a16="http://schemas.microsoft.com/office/drawing/2014/main" id="{0474F05A-9B51-4BEE-9492-EB1E30F67F4D}"/>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6" name="Google Shape;4399;p64">
              <a:extLst>
                <a:ext uri="{FF2B5EF4-FFF2-40B4-BE49-F238E27FC236}">
                  <a16:creationId xmlns:a16="http://schemas.microsoft.com/office/drawing/2014/main" id="{AB2251B1-8683-4457-BF2B-F83AFC91A7CB}"/>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7" name="Google Shape;4400;p64">
              <a:extLst>
                <a:ext uri="{FF2B5EF4-FFF2-40B4-BE49-F238E27FC236}">
                  <a16:creationId xmlns:a16="http://schemas.microsoft.com/office/drawing/2014/main" id="{E80142AD-72E7-41B2-9F93-0131AD49A716}"/>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8" name="Google Shape;4401;p64">
              <a:extLst>
                <a:ext uri="{FF2B5EF4-FFF2-40B4-BE49-F238E27FC236}">
                  <a16:creationId xmlns:a16="http://schemas.microsoft.com/office/drawing/2014/main" id="{9771D1F3-2D9B-4553-8981-207786D0408B}"/>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9" name="Google Shape;4402;p64">
              <a:extLst>
                <a:ext uri="{FF2B5EF4-FFF2-40B4-BE49-F238E27FC236}">
                  <a16:creationId xmlns:a16="http://schemas.microsoft.com/office/drawing/2014/main" id="{F1490832-9473-4A13-B9B0-29A5E7E3513A}"/>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0" name="Google Shape;4403;p64">
              <a:extLst>
                <a:ext uri="{FF2B5EF4-FFF2-40B4-BE49-F238E27FC236}">
                  <a16:creationId xmlns:a16="http://schemas.microsoft.com/office/drawing/2014/main" id="{F0AD44DF-14F8-41AC-BF2F-8D9A992454B0}"/>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1" name="Google Shape;4404;p64">
              <a:extLst>
                <a:ext uri="{FF2B5EF4-FFF2-40B4-BE49-F238E27FC236}">
                  <a16:creationId xmlns:a16="http://schemas.microsoft.com/office/drawing/2014/main" id="{156C02E3-86A6-45B6-A9E5-C0CA70F7255A}"/>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2" name="Google Shape;4405;p64">
              <a:extLst>
                <a:ext uri="{FF2B5EF4-FFF2-40B4-BE49-F238E27FC236}">
                  <a16:creationId xmlns:a16="http://schemas.microsoft.com/office/drawing/2014/main" id="{D4CBF90C-DF88-4F76-A99F-29BD5CECA709}"/>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3" name="Google Shape;4406;p64">
              <a:extLst>
                <a:ext uri="{FF2B5EF4-FFF2-40B4-BE49-F238E27FC236}">
                  <a16:creationId xmlns:a16="http://schemas.microsoft.com/office/drawing/2014/main" id="{C3596DD8-7514-4BD3-8CF6-608CA0FB98D3}"/>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4" name="Google Shape;4407;p64">
              <a:extLst>
                <a:ext uri="{FF2B5EF4-FFF2-40B4-BE49-F238E27FC236}">
                  <a16:creationId xmlns:a16="http://schemas.microsoft.com/office/drawing/2014/main" id="{E1A42165-2EFC-4A86-AF49-152D46BE18A9}"/>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5" name="Google Shape;4408;p64">
              <a:extLst>
                <a:ext uri="{FF2B5EF4-FFF2-40B4-BE49-F238E27FC236}">
                  <a16:creationId xmlns:a16="http://schemas.microsoft.com/office/drawing/2014/main" id="{92B81470-35DD-4E0D-A06F-C4CB0CF91126}"/>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6" name="Google Shape;4409;p64">
              <a:extLst>
                <a:ext uri="{FF2B5EF4-FFF2-40B4-BE49-F238E27FC236}">
                  <a16:creationId xmlns:a16="http://schemas.microsoft.com/office/drawing/2014/main" id="{5853A949-947E-41E9-BBA2-6DE2C07CC266}"/>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7" name="Google Shape;4410;p64">
              <a:extLst>
                <a:ext uri="{FF2B5EF4-FFF2-40B4-BE49-F238E27FC236}">
                  <a16:creationId xmlns:a16="http://schemas.microsoft.com/office/drawing/2014/main" id="{BACB70B2-47ED-4378-8FE3-C80924E85C3D}"/>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8" name="Google Shape;4411;p64">
              <a:extLst>
                <a:ext uri="{FF2B5EF4-FFF2-40B4-BE49-F238E27FC236}">
                  <a16:creationId xmlns:a16="http://schemas.microsoft.com/office/drawing/2014/main" id="{A7A15BAE-9B50-4433-807E-6B5A7142E554}"/>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9" name="Google Shape;4412;p64">
              <a:extLst>
                <a:ext uri="{FF2B5EF4-FFF2-40B4-BE49-F238E27FC236}">
                  <a16:creationId xmlns:a16="http://schemas.microsoft.com/office/drawing/2014/main" id="{E70FB741-CC73-4EFC-8B1D-BC8A36BA1077}"/>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0" name="Google Shape;4413;p64">
              <a:extLst>
                <a:ext uri="{FF2B5EF4-FFF2-40B4-BE49-F238E27FC236}">
                  <a16:creationId xmlns:a16="http://schemas.microsoft.com/office/drawing/2014/main" id="{45DE6C14-95E8-438D-A60F-819C2187A18C}"/>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1" name="Google Shape;4414;p64">
              <a:extLst>
                <a:ext uri="{FF2B5EF4-FFF2-40B4-BE49-F238E27FC236}">
                  <a16:creationId xmlns:a16="http://schemas.microsoft.com/office/drawing/2014/main" id="{70DE4CFD-C1AE-4BF5-9227-976AAF16B9B2}"/>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2" name="Google Shape;4415;p64">
              <a:extLst>
                <a:ext uri="{FF2B5EF4-FFF2-40B4-BE49-F238E27FC236}">
                  <a16:creationId xmlns:a16="http://schemas.microsoft.com/office/drawing/2014/main" id="{6A0C5F76-281A-4385-9E4B-020607BA688A}"/>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3" name="Google Shape;4416;p64">
              <a:extLst>
                <a:ext uri="{FF2B5EF4-FFF2-40B4-BE49-F238E27FC236}">
                  <a16:creationId xmlns:a16="http://schemas.microsoft.com/office/drawing/2014/main" id="{99D80679-CF06-4CE0-8542-95EDE381854E}"/>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4" name="Google Shape;4417;p64">
              <a:extLst>
                <a:ext uri="{FF2B5EF4-FFF2-40B4-BE49-F238E27FC236}">
                  <a16:creationId xmlns:a16="http://schemas.microsoft.com/office/drawing/2014/main" id="{5B8C47BD-DB8C-4233-99A1-E1E03873032A}"/>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5" name="Google Shape;4418;p64">
              <a:extLst>
                <a:ext uri="{FF2B5EF4-FFF2-40B4-BE49-F238E27FC236}">
                  <a16:creationId xmlns:a16="http://schemas.microsoft.com/office/drawing/2014/main" id="{C55C3D13-8E2B-4389-AE94-346BFF012EF2}"/>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6" name="Google Shape;4419;p64">
              <a:extLst>
                <a:ext uri="{FF2B5EF4-FFF2-40B4-BE49-F238E27FC236}">
                  <a16:creationId xmlns:a16="http://schemas.microsoft.com/office/drawing/2014/main" id="{2A3819A0-29C3-4EB9-B693-9E525F074C5A}"/>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7" name="Google Shape;4420;p64">
              <a:extLst>
                <a:ext uri="{FF2B5EF4-FFF2-40B4-BE49-F238E27FC236}">
                  <a16:creationId xmlns:a16="http://schemas.microsoft.com/office/drawing/2014/main" id="{96FA7C2F-A2B5-4992-992F-3FB46DAD9261}"/>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8" name="Google Shape;4421;p64">
              <a:extLst>
                <a:ext uri="{FF2B5EF4-FFF2-40B4-BE49-F238E27FC236}">
                  <a16:creationId xmlns:a16="http://schemas.microsoft.com/office/drawing/2014/main" id="{4127B963-5CF5-488E-83AC-63E738B50315}"/>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89" name="Google Shape;4422;p64">
              <a:extLst>
                <a:ext uri="{FF2B5EF4-FFF2-40B4-BE49-F238E27FC236}">
                  <a16:creationId xmlns:a16="http://schemas.microsoft.com/office/drawing/2014/main" id="{13678133-3A2C-4FF2-980A-564FC4B14786}"/>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0" name="Google Shape;4423;p64">
              <a:extLst>
                <a:ext uri="{FF2B5EF4-FFF2-40B4-BE49-F238E27FC236}">
                  <a16:creationId xmlns:a16="http://schemas.microsoft.com/office/drawing/2014/main" id="{262F094B-1F75-44E6-88D3-3A9297C2CC1D}"/>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1" name="Google Shape;4424;p64">
              <a:extLst>
                <a:ext uri="{FF2B5EF4-FFF2-40B4-BE49-F238E27FC236}">
                  <a16:creationId xmlns:a16="http://schemas.microsoft.com/office/drawing/2014/main" id="{4CF5F501-1690-4866-B95C-2C18BFB4B357}"/>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2" name="Google Shape;4425;p64">
              <a:extLst>
                <a:ext uri="{FF2B5EF4-FFF2-40B4-BE49-F238E27FC236}">
                  <a16:creationId xmlns:a16="http://schemas.microsoft.com/office/drawing/2014/main" id="{5393700E-C136-4AAA-A25E-794CAAFCAAA9}"/>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3" name="Google Shape;4426;p64">
              <a:extLst>
                <a:ext uri="{FF2B5EF4-FFF2-40B4-BE49-F238E27FC236}">
                  <a16:creationId xmlns:a16="http://schemas.microsoft.com/office/drawing/2014/main" id="{371B5FC1-7842-4993-82F3-3AF39B306BE1}"/>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4" name="Google Shape;4427;p64">
              <a:extLst>
                <a:ext uri="{FF2B5EF4-FFF2-40B4-BE49-F238E27FC236}">
                  <a16:creationId xmlns:a16="http://schemas.microsoft.com/office/drawing/2014/main" id="{F2259E16-9E0E-40F3-A78F-EF78DA373EDB}"/>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5" name="Google Shape;4428;p64">
              <a:extLst>
                <a:ext uri="{FF2B5EF4-FFF2-40B4-BE49-F238E27FC236}">
                  <a16:creationId xmlns:a16="http://schemas.microsoft.com/office/drawing/2014/main" id="{22F9E17D-B705-4C84-A6C6-86843DDEB878}"/>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6" name="Google Shape;4429;p64">
              <a:extLst>
                <a:ext uri="{FF2B5EF4-FFF2-40B4-BE49-F238E27FC236}">
                  <a16:creationId xmlns:a16="http://schemas.microsoft.com/office/drawing/2014/main" id="{26DD6CFF-F2C0-48AD-B06D-5D6DCDAABAB6}"/>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7" name="Google Shape;4430;p64">
              <a:extLst>
                <a:ext uri="{FF2B5EF4-FFF2-40B4-BE49-F238E27FC236}">
                  <a16:creationId xmlns:a16="http://schemas.microsoft.com/office/drawing/2014/main" id="{7C4A9181-F982-4232-8DCF-C518357CE30D}"/>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8" name="Google Shape;4431;p64">
              <a:extLst>
                <a:ext uri="{FF2B5EF4-FFF2-40B4-BE49-F238E27FC236}">
                  <a16:creationId xmlns:a16="http://schemas.microsoft.com/office/drawing/2014/main" id="{DF6B84F5-B78E-4D74-95CA-EBA6D60A24A0}"/>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9" name="Google Shape;4432;p64">
              <a:extLst>
                <a:ext uri="{FF2B5EF4-FFF2-40B4-BE49-F238E27FC236}">
                  <a16:creationId xmlns:a16="http://schemas.microsoft.com/office/drawing/2014/main" id="{2C1786CC-9BCD-42CD-A303-68FA961D34FA}"/>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0" name="Google Shape;4433;p64">
              <a:extLst>
                <a:ext uri="{FF2B5EF4-FFF2-40B4-BE49-F238E27FC236}">
                  <a16:creationId xmlns:a16="http://schemas.microsoft.com/office/drawing/2014/main" id="{1AB16E10-0934-479F-A401-421D54716766}"/>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1" name="Google Shape;4434;p64">
              <a:extLst>
                <a:ext uri="{FF2B5EF4-FFF2-40B4-BE49-F238E27FC236}">
                  <a16:creationId xmlns:a16="http://schemas.microsoft.com/office/drawing/2014/main" id="{A9891702-ABE9-4243-82DF-DE65302C3FFA}"/>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2" name="Google Shape;4435;p64">
              <a:extLst>
                <a:ext uri="{FF2B5EF4-FFF2-40B4-BE49-F238E27FC236}">
                  <a16:creationId xmlns:a16="http://schemas.microsoft.com/office/drawing/2014/main" id="{2BE4680E-003A-400B-81F3-44C3D83EF3DF}"/>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3" name="Google Shape;4436;p64">
              <a:extLst>
                <a:ext uri="{FF2B5EF4-FFF2-40B4-BE49-F238E27FC236}">
                  <a16:creationId xmlns:a16="http://schemas.microsoft.com/office/drawing/2014/main" id="{E042D274-BB7B-42CB-8B88-2D7B5E42CD6F}"/>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4" name="Google Shape;4437;p64">
              <a:extLst>
                <a:ext uri="{FF2B5EF4-FFF2-40B4-BE49-F238E27FC236}">
                  <a16:creationId xmlns:a16="http://schemas.microsoft.com/office/drawing/2014/main" id="{E7A94940-1176-4D64-BB30-DD6C9E4DD17A}"/>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5" name="Google Shape;4438;p64">
              <a:extLst>
                <a:ext uri="{FF2B5EF4-FFF2-40B4-BE49-F238E27FC236}">
                  <a16:creationId xmlns:a16="http://schemas.microsoft.com/office/drawing/2014/main" id="{50B4775F-53CC-4C6D-B114-89A9F3706BBF}"/>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6" name="Google Shape;4439;p64">
              <a:extLst>
                <a:ext uri="{FF2B5EF4-FFF2-40B4-BE49-F238E27FC236}">
                  <a16:creationId xmlns:a16="http://schemas.microsoft.com/office/drawing/2014/main" id="{E087C16A-05AC-4F94-8703-CBF1729B13EE}"/>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7" name="Google Shape;4440;p64">
              <a:extLst>
                <a:ext uri="{FF2B5EF4-FFF2-40B4-BE49-F238E27FC236}">
                  <a16:creationId xmlns:a16="http://schemas.microsoft.com/office/drawing/2014/main" id="{836844A2-5481-4CAC-AA1F-5C2D412C2904}"/>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8" name="Google Shape;4441;p64">
              <a:extLst>
                <a:ext uri="{FF2B5EF4-FFF2-40B4-BE49-F238E27FC236}">
                  <a16:creationId xmlns:a16="http://schemas.microsoft.com/office/drawing/2014/main" id="{6436A526-0757-4970-BEC9-6BAC6A5F1318}"/>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09" name="Google Shape;4442;p64">
              <a:extLst>
                <a:ext uri="{FF2B5EF4-FFF2-40B4-BE49-F238E27FC236}">
                  <a16:creationId xmlns:a16="http://schemas.microsoft.com/office/drawing/2014/main" id="{18AD5B38-757C-45E1-BAA2-24E95D48F578}"/>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0" name="Google Shape;4443;p64">
              <a:extLst>
                <a:ext uri="{FF2B5EF4-FFF2-40B4-BE49-F238E27FC236}">
                  <a16:creationId xmlns:a16="http://schemas.microsoft.com/office/drawing/2014/main" id="{392D438C-B02F-4495-A094-66FE498D4E4D}"/>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1" name="Google Shape;4444;p64">
              <a:extLst>
                <a:ext uri="{FF2B5EF4-FFF2-40B4-BE49-F238E27FC236}">
                  <a16:creationId xmlns:a16="http://schemas.microsoft.com/office/drawing/2014/main" id="{691AFF94-0F97-418E-8B64-E1082D1ED2E2}"/>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2" name="Google Shape;4445;p64">
              <a:extLst>
                <a:ext uri="{FF2B5EF4-FFF2-40B4-BE49-F238E27FC236}">
                  <a16:creationId xmlns:a16="http://schemas.microsoft.com/office/drawing/2014/main" id="{5F7DD9A8-C1A9-4793-A002-E86516DFCAE9}"/>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3" name="Google Shape;4446;p64">
              <a:extLst>
                <a:ext uri="{FF2B5EF4-FFF2-40B4-BE49-F238E27FC236}">
                  <a16:creationId xmlns:a16="http://schemas.microsoft.com/office/drawing/2014/main" id="{196BC13E-B458-419E-AB65-5BF74A99302D}"/>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4" name="Google Shape;4447;p64">
              <a:extLst>
                <a:ext uri="{FF2B5EF4-FFF2-40B4-BE49-F238E27FC236}">
                  <a16:creationId xmlns:a16="http://schemas.microsoft.com/office/drawing/2014/main" id="{092B01A0-50D8-4FAE-8E2C-6A63C7152952}"/>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5" name="Google Shape;4448;p64">
              <a:extLst>
                <a:ext uri="{FF2B5EF4-FFF2-40B4-BE49-F238E27FC236}">
                  <a16:creationId xmlns:a16="http://schemas.microsoft.com/office/drawing/2014/main" id="{2CD77B55-FE8B-41C8-91FF-2E342D0E256C}"/>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6" name="Google Shape;4449;p64">
              <a:extLst>
                <a:ext uri="{FF2B5EF4-FFF2-40B4-BE49-F238E27FC236}">
                  <a16:creationId xmlns:a16="http://schemas.microsoft.com/office/drawing/2014/main" id="{3D7736DD-1946-4B16-A58A-5A6BEA656B3E}"/>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7" name="Google Shape;4450;p64">
              <a:extLst>
                <a:ext uri="{FF2B5EF4-FFF2-40B4-BE49-F238E27FC236}">
                  <a16:creationId xmlns:a16="http://schemas.microsoft.com/office/drawing/2014/main" id="{3E6A9831-2754-43D3-AFED-4311C7264A11}"/>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8" name="Google Shape;4451;p64">
              <a:extLst>
                <a:ext uri="{FF2B5EF4-FFF2-40B4-BE49-F238E27FC236}">
                  <a16:creationId xmlns:a16="http://schemas.microsoft.com/office/drawing/2014/main" id="{1AE91953-1BB0-4E00-B2A2-C9535928AB2A}"/>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9" name="Google Shape;4452;p64">
              <a:extLst>
                <a:ext uri="{FF2B5EF4-FFF2-40B4-BE49-F238E27FC236}">
                  <a16:creationId xmlns:a16="http://schemas.microsoft.com/office/drawing/2014/main" id="{2324B5C7-6C73-4C4D-B828-B8C67B0425AE}"/>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0" name="Google Shape;4453;p64">
              <a:extLst>
                <a:ext uri="{FF2B5EF4-FFF2-40B4-BE49-F238E27FC236}">
                  <a16:creationId xmlns:a16="http://schemas.microsoft.com/office/drawing/2014/main" id="{643ABC54-73CE-4AB1-AE2E-7148B3B47CA7}"/>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1" name="Google Shape;4454;p64">
              <a:extLst>
                <a:ext uri="{FF2B5EF4-FFF2-40B4-BE49-F238E27FC236}">
                  <a16:creationId xmlns:a16="http://schemas.microsoft.com/office/drawing/2014/main" id="{3C2862AD-874D-48DF-8AD9-8DA8781C2511}"/>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2" name="Google Shape;4455;p64">
              <a:extLst>
                <a:ext uri="{FF2B5EF4-FFF2-40B4-BE49-F238E27FC236}">
                  <a16:creationId xmlns:a16="http://schemas.microsoft.com/office/drawing/2014/main" id="{6FFAF32B-A1BE-46ED-8647-31F1155B1DA7}"/>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3" name="Google Shape;4456;p64">
              <a:extLst>
                <a:ext uri="{FF2B5EF4-FFF2-40B4-BE49-F238E27FC236}">
                  <a16:creationId xmlns:a16="http://schemas.microsoft.com/office/drawing/2014/main" id="{B0315FE5-D3FA-47C8-9596-07CD4978EF47}"/>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4" name="Google Shape;4457;p64">
              <a:extLst>
                <a:ext uri="{FF2B5EF4-FFF2-40B4-BE49-F238E27FC236}">
                  <a16:creationId xmlns:a16="http://schemas.microsoft.com/office/drawing/2014/main" id="{C8655B66-5BDD-45F1-9C34-B3F4472D4D7E}"/>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5" name="Google Shape;4458;p64">
              <a:extLst>
                <a:ext uri="{FF2B5EF4-FFF2-40B4-BE49-F238E27FC236}">
                  <a16:creationId xmlns:a16="http://schemas.microsoft.com/office/drawing/2014/main" id="{CD8F4397-EDBF-4C43-B24D-0B2DC7F8C522}"/>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6" name="Google Shape;4459;p64">
              <a:extLst>
                <a:ext uri="{FF2B5EF4-FFF2-40B4-BE49-F238E27FC236}">
                  <a16:creationId xmlns:a16="http://schemas.microsoft.com/office/drawing/2014/main" id="{47D22ED9-00C2-41DB-B550-4FA1A0722AA5}"/>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7" name="Google Shape;4460;p64">
              <a:extLst>
                <a:ext uri="{FF2B5EF4-FFF2-40B4-BE49-F238E27FC236}">
                  <a16:creationId xmlns:a16="http://schemas.microsoft.com/office/drawing/2014/main" id="{F0AAC757-88B6-4B28-9B3E-43A4CA0ED88E}"/>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8" name="Google Shape;4461;p64">
              <a:extLst>
                <a:ext uri="{FF2B5EF4-FFF2-40B4-BE49-F238E27FC236}">
                  <a16:creationId xmlns:a16="http://schemas.microsoft.com/office/drawing/2014/main" id="{42D4DA10-8078-4D03-A119-0A795CEC26E8}"/>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9" name="Google Shape;4462;p64">
              <a:extLst>
                <a:ext uri="{FF2B5EF4-FFF2-40B4-BE49-F238E27FC236}">
                  <a16:creationId xmlns:a16="http://schemas.microsoft.com/office/drawing/2014/main" id="{F11DFF58-C1D9-471B-AD31-22F54B341EF1}"/>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0" name="Google Shape;4463;p64">
              <a:extLst>
                <a:ext uri="{FF2B5EF4-FFF2-40B4-BE49-F238E27FC236}">
                  <a16:creationId xmlns:a16="http://schemas.microsoft.com/office/drawing/2014/main" id="{50C6D60A-C1E9-42F1-8E34-2E168C96BB31}"/>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1" name="Google Shape;4464;p64">
              <a:extLst>
                <a:ext uri="{FF2B5EF4-FFF2-40B4-BE49-F238E27FC236}">
                  <a16:creationId xmlns:a16="http://schemas.microsoft.com/office/drawing/2014/main" id="{2D106FC6-47E3-41AC-A5C0-D1B8669E3206}"/>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2" name="Google Shape;4465;p64">
              <a:extLst>
                <a:ext uri="{FF2B5EF4-FFF2-40B4-BE49-F238E27FC236}">
                  <a16:creationId xmlns:a16="http://schemas.microsoft.com/office/drawing/2014/main" id="{B656764F-5361-4085-93E6-7D2BF7D9442E}"/>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3" name="Google Shape;4466;p64">
              <a:extLst>
                <a:ext uri="{FF2B5EF4-FFF2-40B4-BE49-F238E27FC236}">
                  <a16:creationId xmlns:a16="http://schemas.microsoft.com/office/drawing/2014/main" id="{04917AD9-51CF-443E-8F0A-A09FC18BC378}"/>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4" name="Google Shape;4467;p64">
              <a:extLst>
                <a:ext uri="{FF2B5EF4-FFF2-40B4-BE49-F238E27FC236}">
                  <a16:creationId xmlns:a16="http://schemas.microsoft.com/office/drawing/2014/main" id="{3E99FF7E-B1EF-4044-9BCD-CBE620D78F14}"/>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5" name="Google Shape;4468;p64">
              <a:extLst>
                <a:ext uri="{FF2B5EF4-FFF2-40B4-BE49-F238E27FC236}">
                  <a16:creationId xmlns:a16="http://schemas.microsoft.com/office/drawing/2014/main" id="{8C10540F-5362-4500-A5F2-4581B9E934E2}"/>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6" name="Google Shape;4469;p64">
              <a:extLst>
                <a:ext uri="{FF2B5EF4-FFF2-40B4-BE49-F238E27FC236}">
                  <a16:creationId xmlns:a16="http://schemas.microsoft.com/office/drawing/2014/main" id="{FB6AC4FC-3241-45D9-932D-73E65AC0F52B}"/>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7" name="Google Shape;4470;p64">
              <a:extLst>
                <a:ext uri="{FF2B5EF4-FFF2-40B4-BE49-F238E27FC236}">
                  <a16:creationId xmlns:a16="http://schemas.microsoft.com/office/drawing/2014/main" id="{F629CF70-D334-4DCB-A08E-0C1522883F5C}"/>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8" name="Google Shape;4471;p64">
              <a:extLst>
                <a:ext uri="{FF2B5EF4-FFF2-40B4-BE49-F238E27FC236}">
                  <a16:creationId xmlns:a16="http://schemas.microsoft.com/office/drawing/2014/main" id="{B160F519-E928-4815-AEF4-627C30C8762E}"/>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9" name="Google Shape;4472;p64">
              <a:extLst>
                <a:ext uri="{FF2B5EF4-FFF2-40B4-BE49-F238E27FC236}">
                  <a16:creationId xmlns:a16="http://schemas.microsoft.com/office/drawing/2014/main" id="{8ED0DB0C-AAB3-490C-B9DF-217C1A6C9380}"/>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0" name="Google Shape;4473;p64">
              <a:extLst>
                <a:ext uri="{FF2B5EF4-FFF2-40B4-BE49-F238E27FC236}">
                  <a16:creationId xmlns:a16="http://schemas.microsoft.com/office/drawing/2014/main" id="{B3404533-6CCA-42C3-B4DE-A6044F883BAC}"/>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1" name="Google Shape;4474;p64">
              <a:extLst>
                <a:ext uri="{FF2B5EF4-FFF2-40B4-BE49-F238E27FC236}">
                  <a16:creationId xmlns:a16="http://schemas.microsoft.com/office/drawing/2014/main" id="{4F27D199-133D-4613-82C6-C8E0C09A9E11}"/>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2" name="Google Shape;4475;p64">
              <a:extLst>
                <a:ext uri="{FF2B5EF4-FFF2-40B4-BE49-F238E27FC236}">
                  <a16:creationId xmlns:a16="http://schemas.microsoft.com/office/drawing/2014/main" id="{FB2680AC-D82F-4539-9B53-71E3A765D179}"/>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3" name="Google Shape;4476;p64">
              <a:extLst>
                <a:ext uri="{FF2B5EF4-FFF2-40B4-BE49-F238E27FC236}">
                  <a16:creationId xmlns:a16="http://schemas.microsoft.com/office/drawing/2014/main" id="{42856889-7C93-4C3D-A8CF-6FA497B2BACC}"/>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4" name="Google Shape;4477;p64">
              <a:extLst>
                <a:ext uri="{FF2B5EF4-FFF2-40B4-BE49-F238E27FC236}">
                  <a16:creationId xmlns:a16="http://schemas.microsoft.com/office/drawing/2014/main" id="{A4B34160-D95C-4B4A-92C3-9AD1E3C53A18}"/>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5" name="Google Shape;4478;p64">
              <a:extLst>
                <a:ext uri="{FF2B5EF4-FFF2-40B4-BE49-F238E27FC236}">
                  <a16:creationId xmlns:a16="http://schemas.microsoft.com/office/drawing/2014/main" id="{E0C01007-B715-4755-B0D8-412B5931359E}"/>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6" name="Google Shape;4479;p64">
              <a:extLst>
                <a:ext uri="{FF2B5EF4-FFF2-40B4-BE49-F238E27FC236}">
                  <a16:creationId xmlns:a16="http://schemas.microsoft.com/office/drawing/2014/main" id="{9B163632-563C-407F-89A5-2B5D2EDE308C}"/>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7" name="Google Shape;4480;p64">
              <a:extLst>
                <a:ext uri="{FF2B5EF4-FFF2-40B4-BE49-F238E27FC236}">
                  <a16:creationId xmlns:a16="http://schemas.microsoft.com/office/drawing/2014/main" id="{0B6E6417-4C36-4EB5-B992-EF472891EED8}"/>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8" name="Google Shape;4481;p64">
              <a:extLst>
                <a:ext uri="{FF2B5EF4-FFF2-40B4-BE49-F238E27FC236}">
                  <a16:creationId xmlns:a16="http://schemas.microsoft.com/office/drawing/2014/main" id="{49DBA279-9F61-49D0-AF60-527529E71541}"/>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9" name="Google Shape;4482;p64">
              <a:extLst>
                <a:ext uri="{FF2B5EF4-FFF2-40B4-BE49-F238E27FC236}">
                  <a16:creationId xmlns:a16="http://schemas.microsoft.com/office/drawing/2014/main" id="{1148B1F0-D9A3-43E3-9120-F7C11D627DAB}"/>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0" name="Google Shape;4483;p64">
              <a:extLst>
                <a:ext uri="{FF2B5EF4-FFF2-40B4-BE49-F238E27FC236}">
                  <a16:creationId xmlns:a16="http://schemas.microsoft.com/office/drawing/2014/main" id="{41AED54F-736E-4661-8FA0-4B2EDEF2E97F}"/>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1" name="Google Shape;4484;p64">
              <a:extLst>
                <a:ext uri="{FF2B5EF4-FFF2-40B4-BE49-F238E27FC236}">
                  <a16:creationId xmlns:a16="http://schemas.microsoft.com/office/drawing/2014/main" id="{312C6317-DEC4-4F7A-B11E-9C57E1B35B07}"/>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2" name="Google Shape;4485;p64">
              <a:extLst>
                <a:ext uri="{FF2B5EF4-FFF2-40B4-BE49-F238E27FC236}">
                  <a16:creationId xmlns:a16="http://schemas.microsoft.com/office/drawing/2014/main" id="{7B64C644-96DF-4DDC-9083-B79B1E3AF094}"/>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3" name="Google Shape;4486;p64">
              <a:extLst>
                <a:ext uri="{FF2B5EF4-FFF2-40B4-BE49-F238E27FC236}">
                  <a16:creationId xmlns:a16="http://schemas.microsoft.com/office/drawing/2014/main" id="{96939F4E-0AFD-43E8-A047-00AD0482F1B8}"/>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4" name="Google Shape;4487;p64">
              <a:extLst>
                <a:ext uri="{FF2B5EF4-FFF2-40B4-BE49-F238E27FC236}">
                  <a16:creationId xmlns:a16="http://schemas.microsoft.com/office/drawing/2014/main" id="{E5509740-A751-47EB-90F2-211CFC6A367F}"/>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5" name="Google Shape;4488;p64">
              <a:extLst>
                <a:ext uri="{FF2B5EF4-FFF2-40B4-BE49-F238E27FC236}">
                  <a16:creationId xmlns:a16="http://schemas.microsoft.com/office/drawing/2014/main" id="{D6618278-8344-4F6F-9651-C1FB88E4CE6B}"/>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6" name="Google Shape;4489;p64">
              <a:extLst>
                <a:ext uri="{FF2B5EF4-FFF2-40B4-BE49-F238E27FC236}">
                  <a16:creationId xmlns:a16="http://schemas.microsoft.com/office/drawing/2014/main" id="{EF41B9DF-7483-48BF-94A4-539CC07D3D6C}"/>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7" name="Google Shape;4490;p64">
              <a:extLst>
                <a:ext uri="{FF2B5EF4-FFF2-40B4-BE49-F238E27FC236}">
                  <a16:creationId xmlns:a16="http://schemas.microsoft.com/office/drawing/2014/main" id="{5EC6B612-E931-4AE0-84D7-53EB9FD0A82B}"/>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8" name="Google Shape;4491;p64">
              <a:extLst>
                <a:ext uri="{FF2B5EF4-FFF2-40B4-BE49-F238E27FC236}">
                  <a16:creationId xmlns:a16="http://schemas.microsoft.com/office/drawing/2014/main" id="{2A5451AC-920B-462B-93CB-B1D264E71794}"/>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9" name="Google Shape;4492;p64">
              <a:extLst>
                <a:ext uri="{FF2B5EF4-FFF2-40B4-BE49-F238E27FC236}">
                  <a16:creationId xmlns:a16="http://schemas.microsoft.com/office/drawing/2014/main" id="{F68A7373-FD64-4748-AF18-9472E15783AD}"/>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0" name="Google Shape;4493;p64">
              <a:extLst>
                <a:ext uri="{FF2B5EF4-FFF2-40B4-BE49-F238E27FC236}">
                  <a16:creationId xmlns:a16="http://schemas.microsoft.com/office/drawing/2014/main" id="{9C8CAAEF-A7FD-4A98-A2CA-3CEEC846E062}"/>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1" name="Google Shape;4494;p64">
              <a:extLst>
                <a:ext uri="{FF2B5EF4-FFF2-40B4-BE49-F238E27FC236}">
                  <a16:creationId xmlns:a16="http://schemas.microsoft.com/office/drawing/2014/main" id="{129958A0-9967-4078-8D65-60D067F7F712}"/>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2" name="Google Shape;4495;p64">
              <a:extLst>
                <a:ext uri="{FF2B5EF4-FFF2-40B4-BE49-F238E27FC236}">
                  <a16:creationId xmlns:a16="http://schemas.microsoft.com/office/drawing/2014/main" id="{04792429-1886-4253-A041-AD49E00283EB}"/>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3" name="Google Shape;4496;p64">
              <a:extLst>
                <a:ext uri="{FF2B5EF4-FFF2-40B4-BE49-F238E27FC236}">
                  <a16:creationId xmlns:a16="http://schemas.microsoft.com/office/drawing/2014/main" id="{F96D6773-E7B5-468D-88FB-32A9A7DB5F16}"/>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4" name="Google Shape;4497;p64">
              <a:extLst>
                <a:ext uri="{FF2B5EF4-FFF2-40B4-BE49-F238E27FC236}">
                  <a16:creationId xmlns:a16="http://schemas.microsoft.com/office/drawing/2014/main" id="{D7E2DC9D-9364-4BE4-B0FD-B812D3B12CB7}"/>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5" name="Google Shape;4498;p64">
              <a:extLst>
                <a:ext uri="{FF2B5EF4-FFF2-40B4-BE49-F238E27FC236}">
                  <a16:creationId xmlns:a16="http://schemas.microsoft.com/office/drawing/2014/main" id="{D2BCBE95-073C-4D4A-9C50-F1BCDA2105FA}"/>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6" name="Google Shape;4499;p64">
              <a:extLst>
                <a:ext uri="{FF2B5EF4-FFF2-40B4-BE49-F238E27FC236}">
                  <a16:creationId xmlns:a16="http://schemas.microsoft.com/office/drawing/2014/main" id="{940C8225-932F-4EED-85D6-BE0C8D9332E9}"/>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7" name="Google Shape;4500;p64">
              <a:extLst>
                <a:ext uri="{FF2B5EF4-FFF2-40B4-BE49-F238E27FC236}">
                  <a16:creationId xmlns:a16="http://schemas.microsoft.com/office/drawing/2014/main" id="{2DD31D35-CD1C-4D11-8D78-919D5B9AC1AC}"/>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8" name="Google Shape;4501;p64">
              <a:extLst>
                <a:ext uri="{FF2B5EF4-FFF2-40B4-BE49-F238E27FC236}">
                  <a16:creationId xmlns:a16="http://schemas.microsoft.com/office/drawing/2014/main" id="{31BB8564-FEB1-4F40-9247-B5170550381A}"/>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9" name="Google Shape;4502;p64">
              <a:extLst>
                <a:ext uri="{FF2B5EF4-FFF2-40B4-BE49-F238E27FC236}">
                  <a16:creationId xmlns:a16="http://schemas.microsoft.com/office/drawing/2014/main" id="{67A7453B-B4AB-4E2B-81BC-E5C313EB18FC}"/>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0" name="Google Shape;4503;p64">
              <a:extLst>
                <a:ext uri="{FF2B5EF4-FFF2-40B4-BE49-F238E27FC236}">
                  <a16:creationId xmlns:a16="http://schemas.microsoft.com/office/drawing/2014/main" id="{C452D42D-E377-4144-B334-C26AF144C847}"/>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1" name="Google Shape;4504;p64">
              <a:extLst>
                <a:ext uri="{FF2B5EF4-FFF2-40B4-BE49-F238E27FC236}">
                  <a16:creationId xmlns:a16="http://schemas.microsoft.com/office/drawing/2014/main" id="{9C84E94F-06D1-4114-9E53-10E2207F7BF2}"/>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2" name="Google Shape;4505;p64">
              <a:extLst>
                <a:ext uri="{FF2B5EF4-FFF2-40B4-BE49-F238E27FC236}">
                  <a16:creationId xmlns:a16="http://schemas.microsoft.com/office/drawing/2014/main" id="{4C745511-EBD1-4AAA-B442-8B925248632F}"/>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473" name="Google Shape;5197;p69">
            <a:extLst>
              <a:ext uri="{FF2B5EF4-FFF2-40B4-BE49-F238E27FC236}">
                <a16:creationId xmlns:a16="http://schemas.microsoft.com/office/drawing/2014/main" id="{43FE5298-7B8D-450C-A8FE-8E762FAFA248}"/>
              </a:ext>
            </a:extLst>
          </p:cNvPr>
          <p:cNvSpPr/>
          <p:nvPr/>
        </p:nvSpPr>
        <p:spPr>
          <a:xfrm rot="7928908">
            <a:off x="3170280" y="3218428"/>
            <a:ext cx="910551" cy="586813"/>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 name="Google Shape;5197;p69">
            <a:extLst>
              <a:ext uri="{FF2B5EF4-FFF2-40B4-BE49-F238E27FC236}">
                <a16:creationId xmlns:a16="http://schemas.microsoft.com/office/drawing/2014/main" id="{4B470499-4D00-4479-8BE3-8C89A293BC9D}"/>
              </a:ext>
            </a:extLst>
          </p:cNvPr>
          <p:cNvSpPr/>
          <p:nvPr/>
        </p:nvSpPr>
        <p:spPr>
          <a:xfrm>
            <a:off x="7133502" y="4219139"/>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 name="Google Shape;5197;p69">
            <a:extLst>
              <a:ext uri="{FF2B5EF4-FFF2-40B4-BE49-F238E27FC236}">
                <a16:creationId xmlns:a16="http://schemas.microsoft.com/office/drawing/2014/main" id="{8CCF9454-975A-4CB4-A07C-46959E8350D9}"/>
              </a:ext>
            </a:extLst>
          </p:cNvPr>
          <p:cNvSpPr/>
          <p:nvPr/>
        </p:nvSpPr>
        <p:spPr>
          <a:xfrm>
            <a:off x="7285902" y="4371539"/>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 name="Google Shape;2155;p38">
            <a:extLst>
              <a:ext uri="{FF2B5EF4-FFF2-40B4-BE49-F238E27FC236}">
                <a16:creationId xmlns:a16="http://schemas.microsoft.com/office/drawing/2014/main" id="{B0511C22-92B9-432E-9217-A2882116F35A}"/>
              </a:ext>
            </a:extLst>
          </p:cNvPr>
          <p:cNvSpPr txBox="1">
            <a:spLocks/>
          </p:cNvSpPr>
          <p:nvPr/>
        </p:nvSpPr>
        <p:spPr>
          <a:xfrm>
            <a:off x="2465419" y="3893523"/>
            <a:ext cx="1240490" cy="658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9pPr>
          </a:lstStyle>
          <a:p>
            <a:r>
              <a:rPr lang="vi-VN" sz="1800">
                <a:solidFill>
                  <a:srgbClr val="000000"/>
                </a:solidFill>
                <a:latin typeface="WordVisi_MSFontService"/>
              </a:rPr>
              <a:t>Use-case model</a:t>
            </a:r>
            <a:endParaRPr lang="vi-VN" sz="1800"/>
          </a:p>
        </p:txBody>
      </p:sp>
      <p:sp>
        <p:nvSpPr>
          <p:cNvPr id="480" name="Google Shape;2155;p38">
            <a:extLst>
              <a:ext uri="{FF2B5EF4-FFF2-40B4-BE49-F238E27FC236}">
                <a16:creationId xmlns:a16="http://schemas.microsoft.com/office/drawing/2014/main" id="{2856C272-991D-4F81-A019-17D0F9883AB0}"/>
              </a:ext>
            </a:extLst>
          </p:cNvPr>
          <p:cNvSpPr txBox="1">
            <a:spLocks/>
          </p:cNvSpPr>
          <p:nvPr/>
        </p:nvSpPr>
        <p:spPr>
          <a:xfrm>
            <a:off x="4818500" y="3876408"/>
            <a:ext cx="1594764" cy="658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9pPr>
          </a:lstStyle>
          <a:p>
            <a:r>
              <a:rPr lang="vi-VN" sz="1800">
                <a:solidFill>
                  <a:srgbClr val="000000"/>
                </a:solidFill>
                <a:latin typeface="WordVisi_MSFontService"/>
              </a:rPr>
              <a:t>Non-functional requirements</a:t>
            </a:r>
            <a:endParaRPr lang="vi-VN" sz="1800"/>
          </a:p>
        </p:txBody>
      </p:sp>
      <p:sp>
        <p:nvSpPr>
          <p:cNvPr id="481" name="Google Shape;5197;p69">
            <a:extLst>
              <a:ext uri="{FF2B5EF4-FFF2-40B4-BE49-F238E27FC236}">
                <a16:creationId xmlns:a16="http://schemas.microsoft.com/office/drawing/2014/main" id="{BAB0F619-210D-4D53-BADB-C92BA277C399}"/>
              </a:ext>
            </a:extLst>
          </p:cNvPr>
          <p:cNvSpPr/>
          <p:nvPr/>
        </p:nvSpPr>
        <p:spPr>
          <a:xfrm rot="2518766">
            <a:off x="4634952" y="3160380"/>
            <a:ext cx="910551" cy="586813"/>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84128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additive="base">
                                        <p:cTn id="7" dur="500" fill="hold"/>
                                        <p:tgtEl>
                                          <p:spTgt spid="208"/>
                                        </p:tgtEl>
                                        <p:attrNameLst>
                                          <p:attrName>ppt_x</p:attrName>
                                        </p:attrNameLst>
                                      </p:cBhvr>
                                      <p:tavLst>
                                        <p:tav tm="0">
                                          <p:val>
                                            <p:strVal val="#ppt_x"/>
                                          </p:val>
                                        </p:tav>
                                        <p:tav tm="100000">
                                          <p:val>
                                            <p:strVal val="#ppt_x"/>
                                          </p:val>
                                        </p:tav>
                                      </p:tavLst>
                                    </p:anim>
                                    <p:anim calcmode="lin" valueType="num">
                                      <p:cBhvr additive="base">
                                        <p:cTn id="8" dur="500" fill="hold"/>
                                        <p:tgtEl>
                                          <p:spTgt spid="20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73"/>
                                        </p:tgtEl>
                                        <p:attrNameLst>
                                          <p:attrName>style.visibility</p:attrName>
                                        </p:attrNameLst>
                                      </p:cBhvr>
                                      <p:to>
                                        <p:strVal val="visible"/>
                                      </p:to>
                                    </p:set>
                                    <p:animEffect transition="in" filter="barn(inVertical)">
                                      <p:cBhvr>
                                        <p:cTn id="17" dur="250"/>
                                        <p:tgtEl>
                                          <p:spTgt spid="47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75"/>
                                        </p:tgtEl>
                                        <p:attrNameLst>
                                          <p:attrName>style.visibility</p:attrName>
                                        </p:attrNameLst>
                                      </p:cBhvr>
                                      <p:to>
                                        <p:strVal val="visible"/>
                                      </p:to>
                                    </p:set>
                                    <p:animEffect transition="in" filter="barn(inVertical)">
                                      <p:cBhvr>
                                        <p:cTn id="20" dur="500"/>
                                        <p:tgtEl>
                                          <p:spTgt spid="47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78"/>
                                        </p:tgtEl>
                                        <p:attrNameLst>
                                          <p:attrName>style.visibility</p:attrName>
                                        </p:attrNameLst>
                                      </p:cBhvr>
                                      <p:to>
                                        <p:strVal val="visible"/>
                                      </p:to>
                                    </p:set>
                                    <p:animEffect transition="in" filter="barn(inVertical)">
                                      <p:cBhvr>
                                        <p:cTn id="23" dur="500"/>
                                        <p:tgtEl>
                                          <p:spTgt spid="47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79"/>
                                        </p:tgtEl>
                                        <p:attrNameLst>
                                          <p:attrName>style.visibility</p:attrName>
                                        </p:attrNameLst>
                                      </p:cBhvr>
                                      <p:to>
                                        <p:strVal val="visible"/>
                                      </p:to>
                                    </p:set>
                                    <p:animEffect transition="in" filter="barn(inVertical)">
                                      <p:cBhvr>
                                        <p:cTn id="26" dur="250"/>
                                        <p:tgtEl>
                                          <p:spTgt spid="47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80"/>
                                        </p:tgtEl>
                                        <p:attrNameLst>
                                          <p:attrName>style.visibility</p:attrName>
                                        </p:attrNameLst>
                                      </p:cBhvr>
                                      <p:to>
                                        <p:strVal val="visible"/>
                                      </p:to>
                                    </p:set>
                                    <p:animEffect transition="in" filter="barn(inVertical)">
                                      <p:cBhvr>
                                        <p:cTn id="29" dur="250"/>
                                        <p:tgtEl>
                                          <p:spTgt spid="48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81"/>
                                        </p:tgtEl>
                                        <p:attrNameLst>
                                          <p:attrName>style.visibility</p:attrName>
                                        </p:attrNameLst>
                                      </p:cBhvr>
                                      <p:to>
                                        <p:strVal val="visible"/>
                                      </p:to>
                                    </p:set>
                                    <p:animEffect transition="in" filter="barn(inVertical)">
                                      <p:cBhvr>
                                        <p:cTn id="32" dur="25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P spid="475" grpId="0" animBg="1"/>
      <p:bldP spid="478" grpId="0" animBg="1"/>
      <p:bldP spid="479" grpId="0"/>
      <p:bldP spid="480" grpId="0"/>
      <p:bldP spid="4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1" name="Google Shape;3161;p54"/>
          <p:cNvSpPr txBox="1">
            <a:spLocks noGrp="1"/>
          </p:cNvSpPr>
          <p:nvPr>
            <p:ph type="title"/>
          </p:nvPr>
        </p:nvSpPr>
        <p:spPr>
          <a:xfrm>
            <a:off x="2107229" y="338323"/>
            <a:ext cx="4727700" cy="572700"/>
          </a:xfrm>
          <a:prstGeom prst="rect">
            <a:avLst/>
          </a:prstGeom>
        </p:spPr>
        <p:txBody>
          <a:bodyPr spcFirstLastPara="1" wrap="square" lIns="91425" tIns="91425" rIns="91425" bIns="91425" anchor="t" anchorCtr="0">
            <a:noAutofit/>
          </a:bodyPr>
          <a:lstStyle/>
          <a:p>
            <a:r>
              <a:rPr lang="en-US" err="1"/>
              <a:t>Usecase</a:t>
            </a:r>
            <a:r>
              <a:rPr lang="en-US"/>
              <a:t> model</a:t>
            </a:r>
            <a:endParaRPr/>
          </a:p>
        </p:txBody>
      </p:sp>
      <p:sp>
        <p:nvSpPr>
          <p:cNvPr id="3162" name="Google Shape;3162;p54"/>
          <p:cNvSpPr txBox="1">
            <a:spLocks noGrp="1"/>
          </p:cNvSpPr>
          <p:nvPr>
            <p:ph type="subTitle" idx="1"/>
          </p:nvPr>
        </p:nvSpPr>
        <p:spPr>
          <a:xfrm>
            <a:off x="5579321" y="2320586"/>
            <a:ext cx="2038500" cy="402300"/>
          </a:xfrm>
          <a:prstGeom prst="rect">
            <a:avLst/>
          </a:prstGeom>
        </p:spPr>
        <p:txBody>
          <a:bodyPr spcFirstLastPara="1" wrap="square" lIns="91425" tIns="91425" rIns="91425" bIns="91425" anchor="t" anchorCtr="0">
            <a:noAutofit/>
          </a:bodyPr>
          <a:lstStyle/>
          <a:p>
            <a:r>
              <a:rPr lang="vi-VN" err="1"/>
              <a:t>Guest</a:t>
            </a:r>
          </a:p>
        </p:txBody>
      </p:sp>
      <p:sp>
        <p:nvSpPr>
          <p:cNvPr id="3163" name="Google Shape;3163;p54"/>
          <p:cNvSpPr txBox="1">
            <a:spLocks noGrp="1"/>
          </p:cNvSpPr>
          <p:nvPr>
            <p:ph type="subTitle" idx="2"/>
          </p:nvPr>
        </p:nvSpPr>
        <p:spPr>
          <a:xfrm>
            <a:off x="1554817" y="1799784"/>
            <a:ext cx="1865400" cy="402300"/>
          </a:xfrm>
          <a:prstGeom prst="rect">
            <a:avLst/>
          </a:prstGeom>
        </p:spPr>
        <p:txBody>
          <a:bodyPr spcFirstLastPara="1" wrap="square" lIns="91425" tIns="91425" rIns="91425" bIns="91425" anchor="t" anchorCtr="0">
            <a:noAutofit/>
          </a:bodyPr>
          <a:lstStyle/>
          <a:p>
            <a:r>
              <a:rPr lang="vi-VN" err="1"/>
              <a:t>User</a:t>
            </a:r>
            <a:endParaRPr lang="vi-VN" err="1">
              <a:solidFill>
                <a:schemeClr val="accent1"/>
              </a:solidFill>
            </a:endParaRPr>
          </a:p>
        </p:txBody>
      </p:sp>
      <p:sp>
        <p:nvSpPr>
          <p:cNvPr id="3164" name="Google Shape;3164;p54"/>
          <p:cNvSpPr txBox="1">
            <a:spLocks noGrp="1"/>
          </p:cNvSpPr>
          <p:nvPr>
            <p:ph type="subTitle" idx="3"/>
          </p:nvPr>
        </p:nvSpPr>
        <p:spPr>
          <a:xfrm>
            <a:off x="3631447" y="2320586"/>
            <a:ext cx="1865400" cy="402300"/>
          </a:xfrm>
          <a:prstGeom prst="rect">
            <a:avLst/>
          </a:prstGeom>
        </p:spPr>
        <p:txBody>
          <a:bodyPr spcFirstLastPara="1" wrap="square" lIns="91425" tIns="91425" rIns="91425" bIns="91425" anchor="t" anchorCtr="0">
            <a:noAutofit/>
          </a:bodyPr>
          <a:lstStyle/>
          <a:p>
            <a:r>
              <a:rPr lang="vi-VN" err="1"/>
              <a:t>Admin</a:t>
            </a:r>
          </a:p>
        </p:txBody>
      </p:sp>
      <p:sp>
        <p:nvSpPr>
          <p:cNvPr id="3165" name="Google Shape;3165;p54"/>
          <p:cNvSpPr/>
          <p:nvPr/>
        </p:nvSpPr>
        <p:spPr>
          <a:xfrm>
            <a:off x="5797421" y="2765700"/>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6" name="Google Shape;3166;p54"/>
          <p:cNvSpPr/>
          <p:nvPr/>
        </p:nvSpPr>
        <p:spPr>
          <a:xfrm>
            <a:off x="1664947" y="2266330"/>
            <a:ext cx="1602300" cy="2868296"/>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7" name="Google Shape;3167;p54"/>
          <p:cNvSpPr/>
          <p:nvPr/>
        </p:nvSpPr>
        <p:spPr>
          <a:xfrm>
            <a:off x="3770850" y="2765700"/>
            <a:ext cx="1602300" cy="23778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3989;p77">
            <a:extLst>
              <a:ext uri="{FF2B5EF4-FFF2-40B4-BE49-F238E27FC236}">
                <a16:creationId xmlns:a16="http://schemas.microsoft.com/office/drawing/2014/main" id="{84475B6F-715C-4154-8D67-7D317D824688}"/>
              </a:ext>
            </a:extLst>
          </p:cNvPr>
          <p:cNvSpPr/>
          <p:nvPr/>
        </p:nvSpPr>
        <p:spPr>
          <a:xfrm>
            <a:off x="2313263" y="1450360"/>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6" name="Google Shape;14372;p78">
            <a:extLst>
              <a:ext uri="{FF2B5EF4-FFF2-40B4-BE49-F238E27FC236}">
                <a16:creationId xmlns:a16="http://schemas.microsoft.com/office/drawing/2014/main" id="{FD032116-33FD-4DA0-9861-369055BEC8A2}"/>
              </a:ext>
            </a:extLst>
          </p:cNvPr>
          <p:cNvGrpSpPr/>
          <p:nvPr/>
        </p:nvGrpSpPr>
        <p:grpSpPr>
          <a:xfrm>
            <a:off x="4116938" y="1962998"/>
            <a:ext cx="361998" cy="361090"/>
            <a:chOff x="-57578225" y="1904075"/>
            <a:chExt cx="319025" cy="318225"/>
          </a:xfrm>
        </p:grpSpPr>
        <p:sp>
          <p:nvSpPr>
            <p:cNvPr id="77" name="Google Shape;14373;p78">
              <a:extLst>
                <a:ext uri="{FF2B5EF4-FFF2-40B4-BE49-F238E27FC236}">
                  <a16:creationId xmlns:a16="http://schemas.microsoft.com/office/drawing/2014/main" id="{18C09610-15DA-4C89-837F-EB4EBBCC7E32}"/>
                </a:ext>
              </a:extLst>
            </p:cNvPr>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 name="Google Shape;14374;p78">
              <a:extLst>
                <a:ext uri="{FF2B5EF4-FFF2-40B4-BE49-F238E27FC236}">
                  <a16:creationId xmlns:a16="http://schemas.microsoft.com/office/drawing/2014/main" id="{0EAE138F-9EA8-49C0-B44E-5C0D745600E0}"/>
                </a:ext>
              </a:extLst>
            </p:cNvPr>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 name="Google Shape;14375;p78">
              <a:extLst>
                <a:ext uri="{FF2B5EF4-FFF2-40B4-BE49-F238E27FC236}">
                  <a16:creationId xmlns:a16="http://schemas.microsoft.com/office/drawing/2014/main" id="{2897E122-55F0-407A-AD7F-7BAF78209AD5}"/>
                </a:ext>
              </a:extLst>
            </p:cNvPr>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 name="Google Shape;14376;p78">
              <a:extLst>
                <a:ext uri="{FF2B5EF4-FFF2-40B4-BE49-F238E27FC236}">
                  <a16:creationId xmlns:a16="http://schemas.microsoft.com/office/drawing/2014/main" id="{D65D3A21-A23B-4BC5-8FD3-99D7C038A990}"/>
                </a:ext>
              </a:extLst>
            </p:cNvPr>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37" name="Google Shape;14433;p78">
            <a:extLst>
              <a:ext uri="{FF2B5EF4-FFF2-40B4-BE49-F238E27FC236}">
                <a16:creationId xmlns:a16="http://schemas.microsoft.com/office/drawing/2014/main" id="{EAE9E725-C942-40BB-B132-C584DF095A88}"/>
              </a:ext>
            </a:extLst>
          </p:cNvPr>
          <p:cNvGrpSpPr/>
          <p:nvPr/>
        </p:nvGrpSpPr>
        <p:grpSpPr>
          <a:xfrm>
            <a:off x="6236862" y="1926739"/>
            <a:ext cx="361090" cy="359303"/>
            <a:chOff x="-55225575" y="1903275"/>
            <a:chExt cx="318225" cy="316650"/>
          </a:xfrm>
        </p:grpSpPr>
        <p:sp>
          <p:nvSpPr>
            <p:cNvPr id="138" name="Google Shape;14434;p78">
              <a:extLst>
                <a:ext uri="{FF2B5EF4-FFF2-40B4-BE49-F238E27FC236}">
                  <a16:creationId xmlns:a16="http://schemas.microsoft.com/office/drawing/2014/main" id="{3B3263E1-3D58-4B39-B4A8-21330B3E2768}"/>
                </a:ext>
              </a:extLst>
            </p:cNvPr>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39" name="Google Shape;14435;p78">
              <a:extLst>
                <a:ext uri="{FF2B5EF4-FFF2-40B4-BE49-F238E27FC236}">
                  <a16:creationId xmlns:a16="http://schemas.microsoft.com/office/drawing/2014/main" id="{F15A301A-C1CC-4843-9CA2-E9025F7492CD}"/>
                </a:ext>
              </a:extLst>
            </p:cNvPr>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0" name="Google Shape;14436;p78">
              <a:extLst>
                <a:ext uri="{FF2B5EF4-FFF2-40B4-BE49-F238E27FC236}">
                  <a16:creationId xmlns:a16="http://schemas.microsoft.com/office/drawing/2014/main" id="{C5BC56BD-803F-4287-82B8-F49AC8CBCB67}"/>
                </a:ext>
              </a:extLst>
            </p:cNvPr>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1" name="Google Shape;14437;p78">
              <a:extLst>
                <a:ext uri="{FF2B5EF4-FFF2-40B4-BE49-F238E27FC236}">
                  <a16:creationId xmlns:a16="http://schemas.microsoft.com/office/drawing/2014/main" id="{D07D6268-9F62-4B8C-A2C5-A232CC142CF1}"/>
                </a:ext>
              </a:extLst>
            </p:cNvPr>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2" name="Google Shape;14438;p78">
              <a:extLst>
                <a:ext uri="{FF2B5EF4-FFF2-40B4-BE49-F238E27FC236}">
                  <a16:creationId xmlns:a16="http://schemas.microsoft.com/office/drawing/2014/main" id="{6BBD8B4C-1535-4D77-8E48-F4588E3B8D01}"/>
                </a:ext>
              </a:extLst>
            </p:cNvPr>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43" name="Google Shape;14439;p78">
            <a:extLst>
              <a:ext uri="{FF2B5EF4-FFF2-40B4-BE49-F238E27FC236}">
                <a16:creationId xmlns:a16="http://schemas.microsoft.com/office/drawing/2014/main" id="{D5247B27-E2DE-4135-BD6B-61BFB0C2B4FE}"/>
              </a:ext>
            </a:extLst>
          </p:cNvPr>
          <p:cNvGrpSpPr/>
          <p:nvPr/>
        </p:nvGrpSpPr>
        <p:grpSpPr>
          <a:xfrm>
            <a:off x="6707134" y="1936572"/>
            <a:ext cx="338736" cy="359303"/>
            <a:chOff x="-55217700" y="2296300"/>
            <a:chExt cx="298525" cy="316650"/>
          </a:xfrm>
        </p:grpSpPr>
        <p:sp>
          <p:nvSpPr>
            <p:cNvPr id="144" name="Google Shape;14440;p78">
              <a:extLst>
                <a:ext uri="{FF2B5EF4-FFF2-40B4-BE49-F238E27FC236}">
                  <a16:creationId xmlns:a16="http://schemas.microsoft.com/office/drawing/2014/main" id="{B37D7AEF-E1C1-4483-931D-CD9918D9FD55}"/>
                </a:ext>
              </a:extLst>
            </p:cNvPr>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5" name="Google Shape;14441;p78">
              <a:extLst>
                <a:ext uri="{FF2B5EF4-FFF2-40B4-BE49-F238E27FC236}">
                  <a16:creationId xmlns:a16="http://schemas.microsoft.com/office/drawing/2014/main" id="{D7646D19-A15C-425A-85D7-3DDB03D97B5D}"/>
                </a:ext>
              </a:extLst>
            </p:cNvPr>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6" name="Google Shape;14442;p78">
              <a:extLst>
                <a:ext uri="{FF2B5EF4-FFF2-40B4-BE49-F238E27FC236}">
                  <a16:creationId xmlns:a16="http://schemas.microsoft.com/office/drawing/2014/main" id="{278BEA13-5D90-442B-84FA-C7D78B894CEA}"/>
                </a:ext>
              </a:extLst>
            </p:cNvPr>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47" name="Google Shape;14443;p78">
              <a:extLst>
                <a:ext uri="{FF2B5EF4-FFF2-40B4-BE49-F238E27FC236}">
                  <a16:creationId xmlns:a16="http://schemas.microsoft.com/office/drawing/2014/main" id="{9B7DE192-BCC9-4587-8B3F-53BC214E2318}"/>
                </a:ext>
              </a:extLst>
            </p:cNvPr>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81" name="Google Shape;14477;p78">
            <a:extLst>
              <a:ext uri="{FF2B5EF4-FFF2-40B4-BE49-F238E27FC236}">
                <a16:creationId xmlns:a16="http://schemas.microsoft.com/office/drawing/2014/main" id="{5F64FE54-09C9-4EA4-B084-97E41327F5A4}"/>
              </a:ext>
            </a:extLst>
          </p:cNvPr>
          <p:cNvGrpSpPr/>
          <p:nvPr/>
        </p:nvGrpSpPr>
        <p:grpSpPr>
          <a:xfrm>
            <a:off x="4587073" y="1961732"/>
            <a:ext cx="337346" cy="361998"/>
            <a:chOff x="-54826975" y="1903275"/>
            <a:chExt cx="297300" cy="319025"/>
          </a:xfrm>
        </p:grpSpPr>
        <p:sp>
          <p:nvSpPr>
            <p:cNvPr id="182" name="Google Shape;14478;p78">
              <a:extLst>
                <a:ext uri="{FF2B5EF4-FFF2-40B4-BE49-F238E27FC236}">
                  <a16:creationId xmlns:a16="http://schemas.microsoft.com/office/drawing/2014/main" id="{CBAB44F2-86CB-4524-879E-22AFA9EE562B}"/>
                </a:ext>
              </a:extLst>
            </p:cNvPr>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3" name="Google Shape;14479;p78">
              <a:extLst>
                <a:ext uri="{FF2B5EF4-FFF2-40B4-BE49-F238E27FC236}">
                  <a16:creationId xmlns:a16="http://schemas.microsoft.com/office/drawing/2014/main" id="{86C24F67-AB98-42B6-92B0-7362971BD80A}"/>
                </a:ext>
              </a:extLst>
            </p:cNvPr>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4" name="Google Shape;14480;p78">
              <a:extLst>
                <a:ext uri="{FF2B5EF4-FFF2-40B4-BE49-F238E27FC236}">
                  <a16:creationId xmlns:a16="http://schemas.microsoft.com/office/drawing/2014/main" id="{B8D867EE-EAB7-486F-8204-20EA5C481143}"/>
                </a:ext>
              </a:extLst>
            </p:cNvPr>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269" name="Google Shape;3161;p54">
            <a:extLst>
              <a:ext uri="{FF2B5EF4-FFF2-40B4-BE49-F238E27FC236}">
                <a16:creationId xmlns:a16="http://schemas.microsoft.com/office/drawing/2014/main" id="{FEA1D5CA-DE88-42F6-8824-FF9712B43813}"/>
              </a:ext>
            </a:extLst>
          </p:cNvPr>
          <p:cNvSpPr txBox="1">
            <a:spLocks/>
          </p:cNvSpPr>
          <p:nvPr/>
        </p:nvSpPr>
        <p:spPr>
          <a:xfrm>
            <a:off x="1554817" y="3090845"/>
            <a:ext cx="1791762" cy="898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vi-VN" sz="2000"/>
              <a:t>10 </a:t>
            </a:r>
            <a:r>
              <a:rPr lang="vi-VN" sz="2000" err="1"/>
              <a:t>usecases</a:t>
            </a:r>
            <a:endParaRPr lang="vi-VN" sz="2000"/>
          </a:p>
        </p:txBody>
      </p:sp>
      <p:sp>
        <p:nvSpPr>
          <p:cNvPr id="270" name="Google Shape;3161;p54">
            <a:extLst>
              <a:ext uri="{FF2B5EF4-FFF2-40B4-BE49-F238E27FC236}">
                <a16:creationId xmlns:a16="http://schemas.microsoft.com/office/drawing/2014/main" id="{6BBEBE43-7A1E-4A03-9B3E-E2DA2AB5E899}"/>
              </a:ext>
            </a:extLst>
          </p:cNvPr>
          <p:cNvSpPr txBox="1">
            <a:spLocks/>
          </p:cNvSpPr>
          <p:nvPr/>
        </p:nvSpPr>
        <p:spPr>
          <a:xfrm>
            <a:off x="3651458" y="3136064"/>
            <a:ext cx="1791762" cy="898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vi-VN" sz="2000"/>
              <a:t>4 </a:t>
            </a:r>
            <a:r>
              <a:rPr lang="vi-VN" sz="2000" err="1"/>
              <a:t>usecases</a:t>
            </a:r>
            <a:endParaRPr lang="vi-VN" sz="2000"/>
          </a:p>
        </p:txBody>
      </p:sp>
      <p:sp>
        <p:nvSpPr>
          <p:cNvPr id="271" name="Google Shape;3161;p54">
            <a:extLst>
              <a:ext uri="{FF2B5EF4-FFF2-40B4-BE49-F238E27FC236}">
                <a16:creationId xmlns:a16="http://schemas.microsoft.com/office/drawing/2014/main" id="{3EAB3A0D-7A3B-486C-82FD-AA4EADEBF6D9}"/>
              </a:ext>
            </a:extLst>
          </p:cNvPr>
          <p:cNvSpPr txBox="1">
            <a:spLocks/>
          </p:cNvSpPr>
          <p:nvPr/>
        </p:nvSpPr>
        <p:spPr>
          <a:xfrm>
            <a:off x="5684547" y="3136064"/>
            <a:ext cx="1791762" cy="898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vi-VN" sz="2000"/>
              <a:t>5 </a:t>
            </a:r>
            <a:r>
              <a:rPr lang="vi-VN" sz="2000" err="1"/>
              <a:t>usecases</a:t>
            </a:r>
            <a:endParaRPr lang="vi-VN" sz="2000"/>
          </a:p>
        </p:txBody>
      </p:sp>
      <p:sp>
        <p:nvSpPr>
          <p:cNvPr id="34" name="TextBox 33">
            <a:extLst>
              <a:ext uri="{FF2B5EF4-FFF2-40B4-BE49-F238E27FC236}">
                <a16:creationId xmlns:a16="http://schemas.microsoft.com/office/drawing/2014/main" id="{416B59D9-9AC6-43D4-8E80-2C21E69F41ED}"/>
              </a:ext>
            </a:extLst>
          </p:cNvPr>
          <p:cNvSpPr txBox="1"/>
          <p:nvPr/>
        </p:nvSpPr>
        <p:spPr>
          <a:xfrm>
            <a:off x="3770850" y="1103156"/>
            <a:ext cx="4753933" cy="413575"/>
          </a:xfrm>
          <a:prstGeom prst="rect">
            <a:avLst/>
          </a:prstGeom>
          <a:noFill/>
        </p:spPr>
        <p:txBody>
          <a:bodyPr wrap="square">
            <a:spAutoFit/>
          </a:bodyPr>
          <a:lstStyle/>
          <a:p>
            <a:r>
              <a:rPr lang="vi-VN" sz="2000"/>
              <a:t>3 Actors</a:t>
            </a:r>
            <a:endParaRPr lang="en-US" sz="2000">
              <a:latin typeface="Fjalla One" panose="020B0604020202020204" charset="0"/>
            </a:endParaRPr>
          </a:p>
        </p:txBody>
      </p:sp>
    </p:spTree>
    <p:extLst>
      <p:ext uri="{BB962C8B-B14F-4D97-AF65-F5344CB8AC3E}">
        <p14:creationId xmlns:p14="http://schemas.microsoft.com/office/powerpoint/2010/main" val="8796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wipe(down)">
                                      <p:cBhvr>
                                        <p:cTn id="7" dur="580">
                                          <p:stCondLst>
                                            <p:cond delay="0"/>
                                          </p:stCondLst>
                                        </p:cTn>
                                        <p:tgtEl>
                                          <p:spTgt spid="34">
                                            <p:txEl>
                                              <p:pRg st="0" end="0"/>
                                            </p:txEl>
                                          </p:spTgt>
                                        </p:tgtEl>
                                      </p:cBhvr>
                                    </p:animEffect>
                                    <p:anim calcmode="lin" valueType="num">
                                      <p:cBhvr>
                                        <p:cTn id="8" dur="1822" tmFilter="0,0; 0.14,0.36; 0.43,0.73; 0.71,0.91; 1.0,1.0">
                                          <p:stCondLst>
                                            <p:cond delay="0"/>
                                          </p:stCondLst>
                                        </p:cTn>
                                        <p:tgtEl>
                                          <p:spTgt spid="3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4">
                                            <p:txEl>
                                              <p:pRg st="0" end="0"/>
                                            </p:txEl>
                                          </p:spTgt>
                                        </p:tgtEl>
                                      </p:cBhvr>
                                      <p:to x="100000" y="60000"/>
                                    </p:animScale>
                                    <p:animScale>
                                      <p:cBhvr>
                                        <p:cTn id="14" dur="166" decel="50000">
                                          <p:stCondLst>
                                            <p:cond delay="676"/>
                                          </p:stCondLst>
                                        </p:cTn>
                                        <p:tgtEl>
                                          <p:spTgt spid="34">
                                            <p:txEl>
                                              <p:pRg st="0" end="0"/>
                                            </p:txEl>
                                          </p:spTgt>
                                        </p:tgtEl>
                                      </p:cBhvr>
                                      <p:to x="100000" y="100000"/>
                                    </p:animScale>
                                    <p:animScale>
                                      <p:cBhvr>
                                        <p:cTn id="15" dur="26">
                                          <p:stCondLst>
                                            <p:cond delay="1312"/>
                                          </p:stCondLst>
                                        </p:cTn>
                                        <p:tgtEl>
                                          <p:spTgt spid="34">
                                            <p:txEl>
                                              <p:pRg st="0" end="0"/>
                                            </p:txEl>
                                          </p:spTgt>
                                        </p:tgtEl>
                                      </p:cBhvr>
                                      <p:to x="100000" y="80000"/>
                                    </p:animScale>
                                    <p:animScale>
                                      <p:cBhvr>
                                        <p:cTn id="16" dur="166" decel="50000">
                                          <p:stCondLst>
                                            <p:cond delay="1338"/>
                                          </p:stCondLst>
                                        </p:cTn>
                                        <p:tgtEl>
                                          <p:spTgt spid="34">
                                            <p:txEl>
                                              <p:pRg st="0" end="0"/>
                                            </p:txEl>
                                          </p:spTgt>
                                        </p:tgtEl>
                                      </p:cBhvr>
                                      <p:to x="100000" y="100000"/>
                                    </p:animScale>
                                    <p:animScale>
                                      <p:cBhvr>
                                        <p:cTn id="17" dur="26">
                                          <p:stCondLst>
                                            <p:cond delay="1642"/>
                                          </p:stCondLst>
                                        </p:cTn>
                                        <p:tgtEl>
                                          <p:spTgt spid="34">
                                            <p:txEl>
                                              <p:pRg st="0" end="0"/>
                                            </p:txEl>
                                          </p:spTgt>
                                        </p:tgtEl>
                                      </p:cBhvr>
                                      <p:to x="100000" y="90000"/>
                                    </p:animScale>
                                    <p:animScale>
                                      <p:cBhvr>
                                        <p:cTn id="18" dur="166" decel="50000">
                                          <p:stCondLst>
                                            <p:cond delay="1668"/>
                                          </p:stCondLst>
                                        </p:cTn>
                                        <p:tgtEl>
                                          <p:spTgt spid="34">
                                            <p:txEl>
                                              <p:pRg st="0" end="0"/>
                                            </p:txEl>
                                          </p:spTgt>
                                        </p:tgtEl>
                                      </p:cBhvr>
                                      <p:to x="100000" y="100000"/>
                                    </p:animScale>
                                    <p:animScale>
                                      <p:cBhvr>
                                        <p:cTn id="19" dur="26">
                                          <p:stCondLst>
                                            <p:cond delay="1808"/>
                                          </p:stCondLst>
                                        </p:cTn>
                                        <p:tgtEl>
                                          <p:spTgt spid="34">
                                            <p:txEl>
                                              <p:pRg st="0" end="0"/>
                                            </p:txEl>
                                          </p:spTgt>
                                        </p:tgtEl>
                                      </p:cBhvr>
                                      <p:to x="100000" y="95000"/>
                                    </p:animScale>
                                    <p:animScale>
                                      <p:cBhvr>
                                        <p:cTn id="20" dur="166" decel="50000">
                                          <p:stCondLst>
                                            <p:cond delay="1834"/>
                                          </p:stCondLst>
                                        </p:cTn>
                                        <p:tgtEl>
                                          <p:spTgt spid="3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62">
                                            <p:txEl>
                                              <p:pRg st="0" end="0"/>
                                            </p:txEl>
                                          </p:spTgt>
                                        </p:tgtEl>
                                        <p:attrNameLst>
                                          <p:attrName>style.visibility</p:attrName>
                                        </p:attrNameLst>
                                      </p:cBhvr>
                                      <p:to>
                                        <p:strVal val="visible"/>
                                      </p:to>
                                    </p:set>
                                    <p:anim calcmode="lin" valueType="num">
                                      <p:cBhvr additive="base">
                                        <p:cTn id="25" dur="500" fill="hold"/>
                                        <p:tgtEl>
                                          <p:spTgt spid="316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62">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63">
                                            <p:txEl>
                                              <p:pRg st="0" end="0"/>
                                            </p:txEl>
                                          </p:spTgt>
                                        </p:tgtEl>
                                        <p:attrNameLst>
                                          <p:attrName>style.visibility</p:attrName>
                                        </p:attrNameLst>
                                      </p:cBhvr>
                                      <p:to>
                                        <p:strVal val="visible"/>
                                      </p:to>
                                    </p:set>
                                    <p:anim calcmode="lin" valueType="num">
                                      <p:cBhvr additive="base">
                                        <p:cTn id="29" dur="500" fill="hold"/>
                                        <p:tgtEl>
                                          <p:spTgt spid="316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63">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64">
                                            <p:txEl>
                                              <p:pRg st="0" end="0"/>
                                            </p:txEl>
                                          </p:spTgt>
                                        </p:tgtEl>
                                        <p:attrNameLst>
                                          <p:attrName>style.visibility</p:attrName>
                                        </p:attrNameLst>
                                      </p:cBhvr>
                                      <p:to>
                                        <p:strVal val="visible"/>
                                      </p:to>
                                    </p:set>
                                    <p:anim calcmode="lin" valueType="num">
                                      <p:cBhvr additive="base">
                                        <p:cTn id="33" dur="500" fill="hold"/>
                                        <p:tgtEl>
                                          <p:spTgt spid="316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64">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65"/>
                                        </p:tgtEl>
                                        <p:attrNameLst>
                                          <p:attrName>style.visibility</p:attrName>
                                        </p:attrNameLst>
                                      </p:cBhvr>
                                      <p:to>
                                        <p:strVal val="visible"/>
                                      </p:to>
                                    </p:set>
                                    <p:anim calcmode="lin" valueType="num">
                                      <p:cBhvr additive="base">
                                        <p:cTn id="37" dur="500" fill="hold"/>
                                        <p:tgtEl>
                                          <p:spTgt spid="3165"/>
                                        </p:tgtEl>
                                        <p:attrNameLst>
                                          <p:attrName>ppt_x</p:attrName>
                                        </p:attrNameLst>
                                      </p:cBhvr>
                                      <p:tavLst>
                                        <p:tav tm="0">
                                          <p:val>
                                            <p:strVal val="#ppt_x"/>
                                          </p:val>
                                        </p:tav>
                                        <p:tav tm="100000">
                                          <p:val>
                                            <p:strVal val="#ppt_x"/>
                                          </p:val>
                                        </p:tav>
                                      </p:tavLst>
                                    </p:anim>
                                    <p:anim calcmode="lin" valueType="num">
                                      <p:cBhvr additive="base">
                                        <p:cTn id="38" dur="500" fill="hold"/>
                                        <p:tgtEl>
                                          <p:spTgt spid="316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66"/>
                                        </p:tgtEl>
                                        <p:attrNameLst>
                                          <p:attrName>style.visibility</p:attrName>
                                        </p:attrNameLst>
                                      </p:cBhvr>
                                      <p:to>
                                        <p:strVal val="visible"/>
                                      </p:to>
                                    </p:set>
                                    <p:anim calcmode="lin" valueType="num">
                                      <p:cBhvr additive="base">
                                        <p:cTn id="41" dur="500" fill="hold"/>
                                        <p:tgtEl>
                                          <p:spTgt spid="3166"/>
                                        </p:tgtEl>
                                        <p:attrNameLst>
                                          <p:attrName>ppt_x</p:attrName>
                                        </p:attrNameLst>
                                      </p:cBhvr>
                                      <p:tavLst>
                                        <p:tav tm="0">
                                          <p:val>
                                            <p:strVal val="#ppt_x"/>
                                          </p:val>
                                        </p:tav>
                                        <p:tav tm="100000">
                                          <p:val>
                                            <p:strVal val="#ppt_x"/>
                                          </p:val>
                                        </p:tav>
                                      </p:tavLst>
                                    </p:anim>
                                    <p:anim calcmode="lin" valueType="num">
                                      <p:cBhvr additive="base">
                                        <p:cTn id="42" dur="500" fill="hold"/>
                                        <p:tgtEl>
                                          <p:spTgt spid="316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167"/>
                                        </p:tgtEl>
                                        <p:attrNameLst>
                                          <p:attrName>style.visibility</p:attrName>
                                        </p:attrNameLst>
                                      </p:cBhvr>
                                      <p:to>
                                        <p:strVal val="visible"/>
                                      </p:to>
                                    </p:set>
                                    <p:anim calcmode="lin" valueType="num">
                                      <p:cBhvr additive="base">
                                        <p:cTn id="45" dur="500" fill="hold"/>
                                        <p:tgtEl>
                                          <p:spTgt spid="3167"/>
                                        </p:tgtEl>
                                        <p:attrNameLst>
                                          <p:attrName>ppt_x</p:attrName>
                                        </p:attrNameLst>
                                      </p:cBhvr>
                                      <p:tavLst>
                                        <p:tav tm="0">
                                          <p:val>
                                            <p:strVal val="#ppt_x"/>
                                          </p:val>
                                        </p:tav>
                                        <p:tav tm="100000">
                                          <p:val>
                                            <p:strVal val="#ppt_x"/>
                                          </p:val>
                                        </p:tav>
                                      </p:tavLst>
                                    </p:anim>
                                    <p:anim calcmode="lin" valueType="num">
                                      <p:cBhvr additive="base">
                                        <p:cTn id="46" dur="500" fill="hold"/>
                                        <p:tgtEl>
                                          <p:spTgt spid="316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 calcmode="lin" valueType="num">
                                      <p:cBhvr additive="base">
                                        <p:cTn id="53" dur="500" fill="hold"/>
                                        <p:tgtEl>
                                          <p:spTgt spid="76"/>
                                        </p:tgtEl>
                                        <p:attrNameLst>
                                          <p:attrName>ppt_x</p:attrName>
                                        </p:attrNameLst>
                                      </p:cBhvr>
                                      <p:tavLst>
                                        <p:tav tm="0">
                                          <p:val>
                                            <p:strVal val="#ppt_x"/>
                                          </p:val>
                                        </p:tav>
                                        <p:tav tm="100000">
                                          <p:val>
                                            <p:strVal val="#ppt_x"/>
                                          </p:val>
                                        </p:tav>
                                      </p:tavLst>
                                    </p:anim>
                                    <p:anim calcmode="lin" valueType="num">
                                      <p:cBhvr additive="base">
                                        <p:cTn id="54" dur="500" fill="hold"/>
                                        <p:tgtEl>
                                          <p:spTgt spid="7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 calcmode="lin" valueType="num">
                                      <p:cBhvr additive="base">
                                        <p:cTn id="57" dur="500" fill="hold"/>
                                        <p:tgtEl>
                                          <p:spTgt spid="137"/>
                                        </p:tgtEl>
                                        <p:attrNameLst>
                                          <p:attrName>ppt_x</p:attrName>
                                        </p:attrNameLst>
                                      </p:cBhvr>
                                      <p:tavLst>
                                        <p:tav tm="0">
                                          <p:val>
                                            <p:strVal val="#ppt_x"/>
                                          </p:val>
                                        </p:tav>
                                        <p:tav tm="100000">
                                          <p:val>
                                            <p:strVal val="#ppt_x"/>
                                          </p:val>
                                        </p:tav>
                                      </p:tavLst>
                                    </p:anim>
                                    <p:anim calcmode="lin" valueType="num">
                                      <p:cBhvr additive="base">
                                        <p:cTn id="58" dur="500" fill="hold"/>
                                        <p:tgtEl>
                                          <p:spTgt spid="13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43"/>
                                        </p:tgtEl>
                                        <p:attrNameLst>
                                          <p:attrName>style.visibility</p:attrName>
                                        </p:attrNameLst>
                                      </p:cBhvr>
                                      <p:to>
                                        <p:strVal val="visible"/>
                                      </p:to>
                                    </p:set>
                                    <p:anim calcmode="lin" valueType="num">
                                      <p:cBhvr additive="base">
                                        <p:cTn id="61" dur="500" fill="hold"/>
                                        <p:tgtEl>
                                          <p:spTgt spid="143"/>
                                        </p:tgtEl>
                                        <p:attrNameLst>
                                          <p:attrName>ppt_x</p:attrName>
                                        </p:attrNameLst>
                                      </p:cBhvr>
                                      <p:tavLst>
                                        <p:tav tm="0">
                                          <p:val>
                                            <p:strVal val="#ppt_x"/>
                                          </p:val>
                                        </p:tav>
                                        <p:tav tm="100000">
                                          <p:val>
                                            <p:strVal val="#ppt_x"/>
                                          </p:val>
                                        </p:tav>
                                      </p:tavLst>
                                    </p:anim>
                                    <p:anim calcmode="lin" valueType="num">
                                      <p:cBhvr additive="base">
                                        <p:cTn id="62" dur="500" fill="hold"/>
                                        <p:tgtEl>
                                          <p:spTgt spid="1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1"/>
                                        </p:tgtEl>
                                        <p:attrNameLst>
                                          <p:attrName>style.visibility</p:attrName>
                                        </p:attrNameLst>
                                      </p:cBhvr>
                                      <p:to>
                                        <p:strVal val="visible"/>
                                      </p:to>
                                    </p:set>
                                    <p:anim calcmode="lin" valueType="num">
                                      <p:cBhvr additive="base">
                                        <p:cTn id="65" dur="500" fill="hold"/>
                                        <p:tgtEl>
                                          <p:spTgt spid="181"/>
                                        </p:tgtEl>
                                        <p:attrNameLst>
                                          <p:attrName>ppt_x</p:attrName>
                                        </p:attrNameLst>
                                      </p:cBhvr>
                                      <p:tavLst>
                                        <p:tav tm="0">
                                          <p:val>
                                            <p:strVal val="#ppt_x"/>
                                          </p:val>
                                        </p:tav>
                                        <p:tav tm="100000">
                                          <p:val>
                                            <p:strVal val="#ppt_x"/>
                                          </p:val>
                                        </p:tav>
                                      </p:tavLst>
                                    </p:anim>
                                    <p:anim calcmode="lin" valueType="num">
                                      <p:cBhvr additive="base">
                                        <p:cTn id="66" dur="500" fill="hold"/>
                                        <p:tgtEl>
                                          <p:spTgt spid="18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9"/>
                                        </p:tgtEl>
                                        <p:attrNameLst>
                                          <p:attrName>style.visibility</p:attrName>
                                        </p:attrNameLst>
                                      </p:cBhvr>
                                      <p:to>
                                        <p:strVal val="visible"/>
                                      </p:to>
                                    </p:set>
                                    <p:anim calcmode="lin" valueType="num">
                                      <p:cBhvr additive="base">
                                        <p:cTn id="69" dur="500" fill="hold"/>
                                        <p:tgtEl>
                                          <p:spTgt spid="269"/>
                                        </p:tgtEl>
                                        <p:attrNameLst>
                                          <p:attrName>ppt_x</p:attrName>
                                        </p:attrNameLst>
                                      </p:cBhvr>
                                      <p:tavLst>
                                        <p:tav tm="0">
                                          <p:val>
                                            <p:strVal val="#ppt_x"/>
                                          </p:val>
                                        </p:tav>
                                        <p:tav tm="100000">
                                          <p:val>
                                            <p:strVal val="#ppt_x"/>
                                          </p:val>
                                        </p:tav>
                                      </p:tavLst>
                                    </p:anim>
                                    <p:anim calcmode="lin" valueType="num">
                                      <p:cBhvr additive="base">
                                        <p:cTn id="70" dur="500" fill="hold"/>
                                        <p:tgtEl>
                                          <p:spTgt spid="26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70"/>
                                        </p:tgtEl>
                                        <p:attrNameLst>
                                          <p:attrName>style.visibility</p:attrName>
                                        </p:attrNameLst>
                                      </p:cBhvr>
                                      <p:to>
                                        <p:strVal val="visible"/>
                                      </p:to>
                                    </p:set>
                                    <p:anim calcmode="lin" valueType="num">
                                      <p:cBhvr additive="base">
                                        <p:cTn id="73" dur="500" fill="hold"/>
                                        <p:tgtEl>
                                          <p:spTgt spid="270"/>
                                        </p:tgtEl>
                                        <p:attrNameLst>
                                          <p:attrName>ppt_x</p:attrName>
                                        </p:attrNameLst>
                                      </p:cBhvr>
                                      <p:tavLst>
                                        <p:tav tm="0">
                                          <p:val>
                                            <p:strVal val="#ppt_x"/>
                                          </p:val>
                                        </p:tav>
                                        <p:tav tm="100000">
                                          <p:val>
                                            <p:strVal val="#ppt_x"/>
                                          </p:val>
                                        </p:tav>
                                      </p:tavLst>
                                    </p:anim>
                                    <p:anim calcmode="lin" valueType="num">
                                      <p:cBhvr additive="base">
                                        <p:cTn id="74" dur="500" fill="hold"/>
                                        <p:tgtEl>
                                          <p:spTgt spid="2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anim calcmode="lin" valueType="num">
                                      <p:cBhvr additive="base">
                                        <p:cTn id="77" dur="500" fill="hold"/>
                                        <p:tgtEl>
                                          <p:spTgt spid="271"/>
                                        </p:tgtEl>
                                        <p:attrNameLst>
                                          <p:attrName>ppt_x</p:attrName>
                                        </p:attrNameLst>
                                      </p:cBhvr>
                                      <p:tavLst>
                                        <p:tav tm="0">
                                          <p:val>
                                            <p:strVal val="#ppt_x"/>
                                          </p:val>
                                        </p:tav>
                                        <p:tav tm="100000">
                                          <p:val>
                                            <p:strVal val="#ppt_x"/>
                                          </p:val>
                                        </p:tav>
                                      </p:tavLst>
                                    </p:anim>
                                    <p:anim calcmode="lin" valueType="num">
                                      <p:cBhvr additive="base">
                                        <p:cTn id="78" dur="500" fill="hold"/>
                                        <p:tgtEl>
                                          <p:spTgt spid="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2" grpId="0" build="p"/>
      <p:bldP spid="3163" grpId="0" build="p"/>
      <p:bldP spid="3164" grpId="0" build="p"/>
      <p:bldP spid="3165" grpId="0" animBg="1"/>
      <p:bldP spid="3166" grpId="0" animBg="1"/>
      <p:bldP spid="3167" grpId="0" animBg="1"/>
      <p:bldP spid="29" grpId="0" animBg="1"/>
      <p:bldP spid="269" grpId="0"/>
      <p:bldP spid="270" grpId="0"/>
      <p:bldP spid="2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187302" y="209934"/>
            <a:ext cx="2507130" cy="619123"/>
          </a:xfrm>
          <a:prstGeom prst="rect">
            <a:avLst/>
          </a:prstGeom>
        </p:spPr>
        <p:txBody>
          <a:bodyPr spcFirstLastPara="1" wrap="square" lIns="91425" tIns="91425" rIns="91425" bIns="91425" anchor="t" anchorCtr="0">
            <a:noAutofit/>
          </a:bodyPr>
          <a:lstStyle/>
          <a:p>
            <a:pPr algn="l"/>
            <a:r>
              <a:rPr lang="vi-VN" err="1"/>
              <a:t>Guest</a:t>
            </a:r>
          </a:p>
        </p:txBody>
      </p:sp>
      <p:pic>
        <p:nvPicPr>
          <p:cNvPr id="2" name="Picture 1" descr="A diagram of a diagram&#10;&#10;Description automatically generated">
            <a:extLst>
              <a:ext uri="{FF2B5EF4-FFF2-40B4-BE49-F238E27FC236}">
                <a16:creationId xmlns:a16="http://schemas.microsoft.com/office/drawing/2014/main" id="{8CA29DC6-8924-704D-8E5A-CC3CB8BFF84B}"/>
              </a:ext>
            </a:extLst>
          </p:cNvPr>
          <p:cNvPicPr>
            <a:picLocks noChangeAspect="1"/>
          </p:cNvPicPr>
          <p:nvPr/>
        </p:nvPicPr>
        <p:blipFill>
          <a:blip r:embed="rId3"/>
          <a:stretch>
            <a:fillRect/>
          </a:stretch>
        </p:blipFill>
        <p:spPr>
          <a:xfrm>
            <a:off x="1587084" y="0"/>
            <a:ext cx="5969833" cy="5143500"/>
          </a:xfrm>
          <a:prstGeom prst="rect">
            <a:avLst/>
          </a:prstGeom>
        </p:spPr>
      </p:pic>
    </p:spTree>
    <p:extLst>
      <p:ext uri="{BB962C8B-B14F-4D97-AF65-F5344CB8AC3E}">
        <p14:creationId xmlns:p14="http://schemas.microsoft.com/office/powerpoint/2010/main" val="15226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2;p46">
            <a:extLst>
              <a:ext uri="{FF2B5EF4-FFF2-40B4-BE49-F238E27FC236}">
                <a16:creationId xmlns:a16="http://schemas.microsoft.com/office/drawing/2014/main" id="{13BF3983-DAC4-4A3D-8B93-B8463FAD32F0}"/>
              </a:ext>
            </a:extLst>
          </p:cNvPr>
          <p:cNvSpPr txBox="1">
            <a:spLocks noGrp="1"/>
          </p:cNvSpPr>
          <p:nvPr>
            <p:ph type="title"/>
          </p:nvPr>
        </p:nvSpPr>
        <p:spPr>
          <a:xfrm>
            <a:off x="187302" y="209934"/>
            <a:ext cx="1296000" cy="619123"/>
          </a:xfrm>
          <a:prstGeom prst="rect">
            <a:avLst/>
          </a:prstGeom>
        </p:spPr>
        <p:txBody>
          <a:bodyPr spcFirstLastPara="1" wrap="square" lIns="91425" tIns="91425" rIns="91425" bIns="91425" anchor="t" anchorCtr="0">
            <a:noAutofit/>
          </a:bodyPr>
          <a:lstStyle/>
          <a:p>
            <a:pPr algn="l"/>
            <a:r>
              <a:rPr lang="vi-VN" err="1"/>
              <a:t>User</a:t>
            </a:r>
          </a:p>
        </p:txBody>
      </p:sp>
      <p:pic>
        <p:nvPicPr>
          <p:cNvPr id="7" name="Picture 6" descr="A diagram of a diagram&#10;&#10;Description automatically generated">
            <a:extLst>
              <a:ext uri="{FF2B5EF4-FFF2-40B4-BE49-F238E27FC236}">
                <a16:creationId xmlns:a16="http://schemas.microsoft.com/office/drawing/2014/main" id="{91304A8C-6EF8-9A9A-10D6-641DE2B4B514}"/>
              </a:ext>
            </a:extLst>
          </p:cNvPr>
          <p:cNvPicPr>
            <a:picLocks noChangeAspect="1"/>
          </p:cNvPicPr>
          <p:nvPr/>
        </p:nvPicPr>
        <p:blipFill>
          <a:blip r:embed="rId2"/>
          <a:stretch>
            <a:fillRect/>
          </a:stretch>
        </p:blipFill>
        <p:spPr>
          <a:xfrm>
            <a:off x="2931" y="830461"/>
            <a:ext cx="5351952" cy="3866555"/>
          </a:xfrm>
          <a:prstGeom prst="rect">
            <a:avLst/>
          </a:prstGeom>
        </p:spPr>
      </p:pic>
      <p:pic>
        <p:nvPicPr>
          <p:cNvPr id="4" name="Picture 3" descr="A diagram of a system&#10;&#10;Description automatically generated">
            <a:extLst>
              <a:ext uri="{FF2B5EF4-FFF2-40B4-BE49-F238E27FC236}">
                <a16:creationId xmlns:a16="http://schemas.microsoft.com/office/drawing/2014/main" id="{B3DC8D5D-D4B6-A0C8-73D1-D91B83282337}"/>
              </a:ext>
            </a:extLst>
          </p:cNvPr>
          <p:cNvPicPr>
            <a:picLocks noChangeAspect="1"/>
          </p:cNvPicPr>
          <p:nvPr/>
        </p:nvPicPr>
        <p:blipFill>
          <a:blip r:embed="rId3"/>
          <a:stretch>
            <a:fillRect/>
          </a:stretch>
        </p:blipFill>
        <p:spPr>
          <a:xfrm>
            <a:off x="5443506" y="1268801"/>
            <a:ext cx="3697563" cy="2807543"/>
          </a:xfrm>
          <a:prstGeom prst="rect">
            <a:avLst/>
          </a:prstGeom>
        </p:spPr>
      </p:pic>
    </p:spTree>
    <p:extLst>
      <p:ext uri="{BB962C8B-B14F-4D97-AF65-F5344CB8AC3E}">
        <p14:creationId xmlns:p14="http://schemas.microsoft.com/office/powerpoint/2010/main" val="2378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2;p46">
            <a:extLst>
              <a:ext uri="{FF2B5EF4-FFF2-40B4-BE49-F238E27FC236}">
                <a16:creationId xmlns:a16="http://schemas.microsoft.com/office/drawing/2014/main" id="{13BF3983-DAC4-4A3D-8B93-B8463FAD32F0}"/>
              </a:ext>
            </a:extLst>
          </p:cNvPr>
          <p:cNvSpPr txBox="1">
            <a:spLocks noGrp="1"/>
          </p:cNvSpPr>
          <p:nvPr>
            <p:ph type="title"/>
          </p:nvPr>
        </p:nvSpPr>
        <p:spPr>
          <a:xfrm>
            <a:off x="187302" y="209934"/>
            <a:ext cx="1296000" cy="619123"/>
          </a:xfrm>
          <a:prstGeom prst="rect">
            <a:avLst/>
          </a:prstGeom>
        </p:spPr>
        <p:txBody>
          <a:bodyPr spcFirstLastPara="1" wrap="square" lIns="91425" tIns="91425" rIns="91425" bIns="91425" anchor="t" anchorCtr="0">
            <a:noAutofit/>
          </a:bodyPr>
          <a:lstStyle/>
          <a:p>
            <a:pPr algn="l"/>
            <a:r>
              <a:rPr lang="vi-VN" err="1"/>
              <a:t>Admin</a:t>
            </a:r>
          </a:p>
        </p:txBody>
      </p:sp>
      <p:pic>
        <p:nvPicPr>
          <p:cNvPr id="4" name="Picture 3" descr="A diagram of a diagram&#10;&#10;Description automatically generated">
            <a:extLst>
              <a:ext uri="{FF2B5EF4-FFF2-40B4-BE49-F238E27FC236}">
                <a16:creationId xmlns:a16="http://schemas.microsoft.com/office/drawing/2014/main" id="{7D82DC0E-F807-1484-972C-A64953AB009E}"/>
              </a:ext>
            </a:extLst>
          </p:cNvPr>
          <p:cNvPicPr>
            <a:picLocks noChangeAspect="1"/>
          </p:cNvPicPr>
          <p:nvPr/>
        </p:nvPicPr>
        <p:blipFill>
          <a:blip r:embed="rId2"/>
          <a:stretch>
            <a:fillRect/>
          </a:stretch>
        </p:blipFill>
        <p:spPr>
          <a:xfrm>
            <a:off x="4549" y="830461"/>
            <a:ext cx="5062967" cy="4089797"/>
          </a:xfrm>
          <a:prstGeom prst="rect">
            <a:avLst/>
          </a:prstGeom>
        </p:spPr>
      </p:pic>
      <p:pic>
        <p:nvPicPr>
          <p:cNvPr id="6" name="Picture 5" descr="A diagram of a system&#10;&#10;Description automatically generated">
            <a:extLst>
              <a:ext uri="{FF2B5EF4-FFF2-40B4-BE49-F238E27FC236}">
                <a16:creationId xmlns:a16="http://schemas.microsoft.com/office/drawing/2014/main" id="{7B29177B-3DDF-96F9-0068-0206580D9FED}"/>
              </a:ext>
            </a:extLst>
          </p:cNvPr>
          <p:cNvPicPr>
            <a:picLocks noChangeAspect="1"/>
          </p:cNvPicPr>
          <p:nvPr/>
        </p:nvPicPr>
        <p:blipFill>
          <a:blip r:embed="rId3"/>
          <a:srcRect l="1739"/>
          <a:stretch/>
        </p:blipFill>
        <p:spPr>
          <a:xfrm>
            <a:off x="5187296" y="1313192"/>
            <a:ext cx="3831493" cy="3474244"/>
          </a:xfrm>
          <a:prstGeom prst="rect">
            <a:avLst/>
          </a:prstGeom>
        </p:spPr>
      </p:pic>
    </p:spTree>
    <p:extLst>
      <p:ext uri="{BB962C8B-B14F-4D97-AF65-F5344CB8AC3E}">
        <p14:creationId xmlns:p14="http://schemas.microsoft.com/office/powerpoint/2010/main" val="271149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53"/>
          <p:cNvSpPr/>
          <p:nvPr/>
        </p:nvSpPr>
        <p:spPr>
          <a:xfrm>
            <a:off x="1658654" y="1302814"/>
            <a:ext cx="2634534" cy="1269131"/>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3010" name="Google Shape;3010;p53"/>
          <p:cNvSpPr/>
          <p:nvPr/>
        </p:nvSpPr>
        <p:spPr>
          <a:xfrm>
            <a:off x="3880673" y="3429277"/>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3150" name="Google Shape;3150;p53"/>
          <p:cNvSpPr txBox="1">
            <a:spLocks noGrp="1"/>
          </p:cNvSpPr>
          <p:nvPr>
            <p:ph type="subTitle" idx="1"/>
          </p:nvPr>
        </p:nvSpPr>
        <p:spPr>
          <a:xfrm>
            <a:off x="1883304" y="1298068"/>
            <a:ext cx="2184000" cy="457200"/>
          </a:xfrm>
          <a:prstGeom prst="rect">
            <a:avLst/>
          </a:prstGeom>
        </p:spPr>
        <p:txBody>
          <a:bodyPr spcFirstLastPara="1" wrap="square" lIns="91425" tIns="91425" rIns="91425" bIns="91425" anchor="t" anchorCtr="0">
            <a:noAutofit/>
          </a:bodyPr>
          <a:lstStyle/>
          <a:p>
            <a:r>
              <a:rPr lang="vi-VN"/>
              <a:t>Security</a:t>
            </a:r>
          </a:p>
        </p:txBody>
      </p:sp>
      <p:sp>
        <p:nvSpPr>
          <p:cNvPr id="3151" name="Google Shape;3151;p53"/>
          <p:cNvSpPr txBox="1">
            <a:spLocks noGrp="1"/>
          </p:cNvSpPr>
          <p:nvPr>
            <p:ph type="subTitle" idx="2"/>
          </p:nvPr>
        </p:nvSpPr>
        <p:spPr>
          <a:xfrm>
            <a:off x="1883304" y="1546167"/>
            <a:ext cx="2201859" cy="1003706"/>
          </a:xfrm>
          <a:prstGeom prst="rect">
            <a:avLst/>
          </a:prstGeom>
        </p:spPr>
        <p:txBody>
          <a:bodyPr spcFirstLastPara="1" wrap="square" lIns="91425" tIns="91425" rIns="91425" bIns="91425" anchor="t" anchorCtr="0">
            <a:noAutofit/>
          </a:bodyPr>
          <a:lstStyle/>
          <a:p>
            <a:r>
              <a:rPr lang="vi-VN" err="1"/>
              <a:t>Use</a:t>
            </a:r>
            <a:r>
              <a:rPr lang="vi-VN"/>
              <a:t> JWT, </a:t>
            </a:r>
            <a:r>
              <a:rPr lang="vi-VN" err="1"/>
              <a:t>authentication</a:t>
            </a:r>
            <a:r>
              <a:rPr lang="vi-VN"/>
              <a:t> </a:t>
            </a:r>
            <a:r>
              <a:rPr lang="vi-VN" err="1"/>
              <a:t>and</a:t>
            </a:r>
            <a:r>
              <a:rPr lang="vi-VN"/>
              <a:t> </a:t>
            </a:r>
            <a:r>
              <a:rPr lang="vi-VN" err="1"/>
              <a:t>authorization</a:t>
            </a:r>
            <a:r>
              <a:rPr lang="vi-VN"/>
              <a:t> </a:t>
            </a:r>
            <a:r>
              <a:rPr lang="vi-VN" err="1"/>
              <a:t>mechanisms</a:t>
            </a:r>
            <a:r>
              <a:rPr lang="vi-VN"/>
              <a:t>.</a:t>
            </a:r>
            <a:endParaRPr lang="vi-VN">
              <a:latin typeface="Barlow Semi Condensed"/>
              <a:ea typeface="Barlow Semi Condensed"/>
              <a:cs typeface="Barlow Semi Condensed"/>
            </a:endParaRPr>
          </a:p>
        </p:txBody>
      </p:sp>
      <p:sp>
        <p:nvSpPr>
          <p:cNvPr id="3152" name="Google Shape;3152;p53"/>
          <p:cNvSpPr txBox="1">
            <a:spLocks noGrp="1"/>
          </p:cNvSpPr>
          <p:nvPr>
            <p:ph type="subTitle" idx="3"/>
          </p:nvPr>
        </p:nvSpPr>
        <p:spPr>
          <a:xfrm>
            <a:off x="4096009" y="3466985"/>
            <a:ext cx="2184000" cy="457200"/>
          </a:xfrm>
          <a:prstGeom prst="rect">
            <a:avLst/>
          </a:prstGeom>
        </p:spPr>
        <p:txBody>
          <a:bodyPr spcFirstLastPara="1" wrap="square" lIns="91425" tIns="91425" rIns="91425" bIns="91425" anchor="t" anchorCtr="0">
            <a:noAutofit/>
          </a:bodyPr>
          <a:lstStyle/>
          <a:p>
            <a:r>
              <a:rPr lang="vi-VN" err="1"/>
              <a:t>Supportability</a:t>
            </a:r>
            <a:endParaRPr lang="en-US"/>
          </a:p>
        </p:txBody>
      </p:sp>
      <p:sp>
        <p:nvSpPr>
          <p:cNvPr id="3153" name="Google Shape;3153;p53"/>
          <p:cNvSpPr txBox="1">
            <a:spLocks noGrp="1"/>
          </p:cNvSpPr>
          <p:nvPr>
            <p:ph type="subTitle" idx="4"/>
          </p:nvPr>
        </p:nvSpPr>
        <p:spPr>
          <a:xfrm>
            <a:off x="4096009" y="3767488"/>
            <a:ext cx="2184000" cy="610800"/>
          </a:xfrm>
          <a:prstGeom prst="rect">
            <a:avLst/>
          </a:prstGeom>
        </p:spPr>
        <p:txBody>
          <a:bodyPr spcFirstLastPara="1" wrap="square" lIns="91425" tIns="91425" rIns="91425" bIns="91425" anchor="t" anchorCtr="0">
            <a:noAutofit/>
          </a:bodyPr>
          <a:lstStyle/>
          <a:p>
            <a:r>
              <a:rPr lang="en-US"/>
              <a:t>Can be used on multiple types of devices</a:t>
            </a:r>
            <a:endParaRPr lang="en-US">
              <a:latin typeface="Barlow Semi Condensed"/>
              <a:ea typeface="Barlow Semi Condensed"/>
              <a:cs typeface="Barlow Semi Condensed"/>
            </a:endParaRPr>
          </a:p>
        </p:txBody>
      </p:sp>
      <p:grpSp>
        <p:nvGrpSpPr>
          <p:cNvPr id="149" name="Google Shape;3815;p64">
            <a:extLst>
              <a:ext uri="{FF2B5EF4-FFF2-40B4-BE49-F238E27FC236}">
                <a16:creationId xmlns:a16="http://schemas.microsoft.com/office/drawing/2014/main" id="{8101CED4-2B3E-457A-8FDD-44ED04F88472}"/>
              </a:ext>
            </a:extLst>
          </p:cNvPr>
          <p:cNvGrpSpPr/>
          <p:nvPr/>
        </p:nvGrpSpPr>
        <p:grpSpPr>
          <a:xfrm>
            <a:off x="-113946" y="2821589"/>
            <a:ext cx="2930298" cy="2304565"/>
            <a:chOff x="1171725" y="542675"/>
            <a:chExt cx="5016950" cy="4578200"/>
          </a:xfrm>
        </p:grpSpPr>
        <p:sp>
          <p:nvSpPr>
            <p:cNvPr id="150" name="Google Shape;3816;p64">
              <a:extLst>
                <a:ext uri="{FF2B5EF4-FFF2-40B4-BE49-F238E27FC236}">
                  <a16:creationId xmlns:a16="http://schemas.microsoft.com/office/drawing/2014/main" id="{D8406492-A37B-467A-9A26-5EA0E8FA8F83}"/>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1" name="Google Shape;3817;p64">
              <a:extLst>
                <a:ext uri="{FF2B5EF4-FFF2-40B4-BE49-F238E27FC236}">
                  <a16:creationId xmlns:a16="http://schemas.microsoft.com/office/drawing/2014/main" id="{13E18EE2-627D-4C2F-B3E5-FB8409E8B16F}"/>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52" name="Google Shape;3818;p64">
              <a:extLst>
                <a:ext uri="{FF2B5EF4-FFF2-40B4-BE49-F238E27FC236}">
                  <a16:creationId xmlns:a16="http://schemas.microsoft.com/office/drawing/2014/main" id="{27D12317-4E9F-442E-841A-385DEC57E045}"/>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3" name="Google Shape;3819;p64">
              <a:extLst>
                <a:ext uri="{FF2B5EF4-FFF2-40B4-BE49-F238E27FC236}">
                  <a16:creationId xmlns:a16="http://schemas.microsoft.com/office/drawing/2014/main" id="{9AF9D3A5-17EC-4F01-9910-4AFA69116280}"/>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4" name="Google Shape;3820;p64">
              <a:extLst>
                <a:ext uri="{FF2B5EF4-FFF2-40B4-BE49-F238E27FC236}">
                  <a16:creationId xmlns:a16="http://schemas.microsoft.com/office/drawing/2014/main" id="{E62EFFA7-941E-4FCA-BDDC-C7E88BCD943B}"/>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5" name="Google Shape;3821;p64">
              <a:extLst>
                <a:ext uri="{FF2B5EF4-FFF2-40B4-BE49-F238E27FC236}">
                  <a16:creationId xmlns:a16="http://schemas.microsoft.com/office/drawing/2014/main" id="{6590B02E-1E90-440C-BCB8-8EF9D1892427}"/>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6" name="Google Shape;3822;p64">
              <a:extLst>
                <a:ext uri="{FF2B5EF4-FFF2-40B4-BE49-F238E27FC236}">
                  <a16:creationId xmlns:a16="http://schemas.microsoft.com/office/drawing/2014/main" id="{77A7914B-F748-4436-84F0-88F335BA164B}"/>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7" name="Google Shape;3823;p64">
              <a:extLst>
                <a:ext uri="{FF2B5EF4-FFF2-40B4-BE49-F238E27FC236}">
                  <a16:creationId xmlns:a16="http://schemas.microsoft.com/office/drawing/2014/main" id="{8024C360-5043-46C2-962C-C3CE4A710449}"/>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8" name="Google Shape;3824;p64">
              <a:extLst>
                <a:ext uri="{FF2B5EF4-FFF2-40B4-BE49-F238E27FC236}">
                  <a16:creationId xmlns:a16="http://schemas.microsoft.com/office/drawing/2014/main" id="{9DAC787C-D133-4103-9DE9-502B84D40ECA}"/>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9" name="Google Shape;3825;p64">
              <a:extLst>
                <a:ext uri="{FF2B5EF4-FFF2-40B4-BE49-F238E27FC236}">
                  <a16:creationId xmlns:a16="http://schemas.microsoft.com/office/drawing/2014/main" id="{D4E32A83-32DE-4261-B2CE-E44314597653}"/>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0" name="Google Shape;3826;p64">
              <a:extLst>
                <a:ext uri="{FF2B5EF4-FFF2-40B4-BE49-F238E27FC236}">
                  <a16:creationId xmlns:a16="http://schemas.microsoft.com/office/drawing/2014/main" id="{E6A50ABB-68D3-4D86-B43E-326CC2E1CAFA}"/>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1" name="Google Shape;3827;p64">
              <a:extLst>
                <a:ext uri="{FF2B5EF4-FFF2-40B4-BE49-F238E27FC236}">
                  <a16:creationId xmlns:a16="http://schemas.microsoft.com/office/drawing/2014/main" id="{5858D2D7-1D5F-403D-B19D-6A94360055E2}"/>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2" name="Google Shape;3828;p64">
              <a:extLst>
                <a:ext uri="{FF2B5EF4-FFF2-40B4-BE49-F238E27FC236}">
                  <a16:creationId xmlns:a16="http://schemas.microsoft.com/office/drawing/2014/main" id="{33B5B061-41E3-4588-A45F-D12513D8AAB6}"/>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3" name="Google Shape;3829;p64">
              <a:extLst>
                <a:ext uri="{FF2B5EF4-FFF2-40B4-BE49-F238E27FC236}">
                  <a16:creationId xmlns:a16="http://schemas.microsoft.com/office/drawing/2014/main" id="{5ACC0AD0-C11E-4AB8-9489-42FB845E2652}"/>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4" name="Google Shape;3830;p64">
              <a:extLst>
                <a:ext uri="{FF2B5EF4-FFF2-40B4-BE49-F238E27FC236}">
                  <a16:creationId xmlns:a16="http://schemas.microsoft.com/office/drawing/2014/main" id="{CF53E7F1-EC5A-4B8D-9654-E74E3E2201DE}"/>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5" name="Google Shape;3831;p64">
              <a:extLst>
                <a:ext uri="{FF2B5EF4-FFF2-40B4-BE49-F238E27FC236}">
                  <a16:creationId xmlns:a16="http://schemas.microsoft.com/office/drawing/2014/main" id="{3C65A227-9DF5-4885-8F79-48D270122B5F}"/>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3832;p64">
              <a:extLst>
                <a:ext uri="{FF2B5EF4-FFF2-40B4-BE49-F238E27FC236}">
                  <a16:creationId xmlns:a16="http://schemas.microsoft.com/office/drawing/2014/main" id="{2F3D3D60-24FC-4261-A76A-E4A53AC5AA42}"/>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7" name="Google Shape;3833;p64">
              <a:extLst>
                <a:ext uri="{FF2B5EF4-FFF2-40B4-BE49-F238E27FC236}">
                  <a16:creationId xmlns:a16="http://schemas.microsoft.com/office/drawing/2014/main" id="{79AACE6A-CB56-4B5E-8E1B-209C1AE63EE0}"/>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8" name="Google Shape;3834;p64">
              <a:extLst>
                <a:ext uri="{FF2B5EF4-FFF2-40B4-BE49-F238E27FC236}">
                  <a16:creationId xmlns:a16="http://schemas.microsoft.com/office/drawing/2014/main" id="{B95AA9D0-A010-4610-AFD9-156D6FD0A526}"/>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9" name="Google Shape;3835;p64">
              <a:extLst>
                <a:ext uri="{FF2B5EF4-FFF2-40B4-BE49-F238E27FC236}">
                  <a16:creationId xmlns:a16="http://schemas.microsoft.com/office/drawing/2014/main" id="{D8215251-CEEA-4E8B-85BD-EB6D88C2C012}"/>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 name="Google Shape;3836;p64">
              <a:extLst>
                <a:ext uri="{FF2B5EF4-FFF2-40B4-BE49-F238E27FC236}">
                  <a16:creationId xmlns:a16="http://schemas.microsoft.com/office/drawing/2014/main" id="{A1D7824E-9BE8-49DB-AB56-7B66E9426117}"/>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1" name="Google Shape;3837;p64">
              <a:extLst>
                <a:ext uri="{FF2B5EF4-FFF2-40B4-BE49-F238E27FC236}">
                  <a16:creationId xmlns:a16="http://schemas.microsoft.com/office/drawing/2014/main" id="{A182338A-809B-4EC6-880D-54D6E8762B86}"/>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 name="Google Shape;3838;p64">
              <a:extLst>
                <a:ext uri="{FF2B5EF4-FFF2-40B4-BE49-F238E27FC236}">
                  <a16:creationId xmlns:a16="http://schemas.microsoft.com/office/drawing/2014/main" id="{F5A65C3F-7E61-432A-8009-865C0976DE97}"/>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3" name="Google Shape;3839;p64">
              <a:extLst>
                <a:ext uri="{FF2B5EF4-FFF2-40B4-BE49-F238E27FC236}">
                  <a16:creationId xmlns:a16="http://schemas.microsoft.com/office/drawing/2014/main" id="{4E113FE5-B13A-4AD0-9102-E773080747CD}"/>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 name="Google Shape;3840;p64">
              <a:extLst>
                <a:ext uri="{FF2B5EF4-FFF2-40B4-BE49-F238E27FC236}">
                  <a16:creationId xmlns:a16="http://schemas.microsoft.com/office/drawing/2014/main" id="{5268CACE-41B7-4F95-9513-C28A159086E3}"/>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 name="Google Shape;3841;p64">
              <a:extLst>
                <a:ext uri="{FF2B5EF4-FFF2-40B4-BE49-F238E27FC236}">
                  <a16:creationId xmlns:a16="http://schemas.microsoft.com/office/drawing/2014/main" id="{0A8529D5-20F9-4E1A-9991-94858D4F44C3}"/>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 name="Google Shape;3842;p64">
              <a:extLst>
                <a:ext uri="{FF2B5EF4-FFF2-40B4-BE49-F238E27FC236}">
                  <a16:creationId xmlns:a16="http://schemas.microsoft.com/office/drawing/2014/main" id="{AD565C3C-7DB1-45D7-A332-DE32168AC060}"/>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 name="Google Shape;3843;p64">
              <a:extLst>
                <a:ext uri="{FF2B5EF4-FFF2-40B4-BE49-F238E27FC236}">
                  <a16:creationId xmlns:a16="http://schemas.microsoft.com/office/drawing/2014/main" id="{840CFD8A-7019-45C0-B3BF-53429F156369}"/>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 name="Google Shape;3844;p64">
              <a:extLst>
                <a:ext uri="{FF2B5EF4-FFF2-40B4-BE49-F238E27FC236}">
                  <a16:creationId xmlns:a16="http://schemas.microsoft.com/office/drawing/2014/main" id="{994FA852-A666-477F-8789-DA8A1E785862}"/>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 name="Google Shape;3845;p64">
              <a:extLst>
                <a:ext uri="{FF2B5EF4-FFF2-40B4-BE49-F238E27FC236}">
                  <a16:creationId xmlns:a16="http://schemas.microsoft.com/office/drawing/2014/main" id="{35A61531-D2AB-4A0F-B2B5-8B18ED44F5D5}"/>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 name="Google Shape;3846;p64">
              <a:extLst>
                <a:ext uri="{FF2B5EF4-FFF2-40B4-BE49-F238E27FC236}">
                  <a16:creationId xmlns:a16="http://schemas.microsoft.com/office/drawing/2014/main" id="{3F896F27-A0E3-4190-8D91-5BF07342862B}"/>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 name="Google Shape;3847;p64">
              <a:extLst>
                <a:ext uri="{FF2B5EF4-FFF2-40B4-BE49-F238E27FC236}">
                  <a16:creationId xmlns:a16="http://schemas.microsoft.com/office/drawing/2014/main" id="{B7164F10-46C9-4C85-89E6-36F83A9EA9D9}"/>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2" name="Google Shape;3848;p64">
              <a:extLst>
                <a:ext uri="{FF2B5EF4-FFF2-40B4-BE49-F238E27FC236}">
                  <a16:creationId xmlns:a16="http://schemas.microsoft.com/office/drawing/2014/main" id="{2A60A21C-0DE8-467A-8B83-567FB7B89192}"/>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3" name="Google Shape;3849;p64">
              <a:extLst>
                <a:ext uri="{FF2B5EF4-FFF2-40B4-BE49-F238E27FC236}">
                  <a16:creationId xmlns:a16="http://schemas.microsoft.com/office/drawing/2014/main" id="{EE600A9D-33E7-46EE-9A06-3B883C8744FD}"/>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4" name="Google Shape;3850;p64">
              <a:extLst>
                <a:ext uri="{FF2B5EF4-FFF2-40B4-BE49-F238E27FC236}">
                  <a16:creationId xmlns:a16="http://schemas.microsoft.com/office/drawing/2014/main" id="{84D6C923-6CDC-4DA7-BD2C-14599026DC85}"/>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5" name="Google Shape;3851;p64">
              <a:extLst>
                <a:ext uri="{FF2B5EF4-FFF2-40B4-BE49-F238E27FC236}">
                  <a16:creationId xmlns:a16="http://schemas.microsoft.com/office/drawing/2014/main" id="{5B50ED59-1C0C-49C5-BC54-5AB60765F36B}"/>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6" name="Google Shape;3852;p64">
              <a:extLst>
                <a:ext uri="{FF2B5EF4-FFF2-40B4-BE49-F238E27FC236}">
                  <a16:creationId xmlns:a16="http://schemas.microsoft.com/office/drawing/2014/main" id="{636E4A4B-273C-4801-8907-87375ED46748}"/>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7" name="Google Shape;3853;p64">
              <a:extLst>
                <a:ext uri="{FF2B5EF4-FFF2-40B4-BE49-F238E27FC236}">
                  <a16:creationId xmlns:a16="http://schemas.microsoft.com/office/drawing/2014/main" id="{026CB7FD-5910-405A-B270-CFC09AFEA770}"/>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8" name="Google Shape;3854;p64">
              <a:extLst>
                <a:ext uri="{FF2B5EF4-FFF2-40B4-BE49-F238E27FC236}">
                  <a16:creationId xmlns:a16="http://schemas.microsoft.com/office/drawing/2014/main" id="{74D8DB28-132E-40FE-B874-906EE090502B}"/>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9" name="Google Shape;3855;p64">
              <a:extLst>
                <a:ext uri="{FF2B5EF4-FFF2-40B4-BE49-F238E27FC236}">
                  <a16:creationId xmlns:a16="http://schemas.microsoft.com/office/drawing/2014/main" id="{5E1F56DD-5D16-4516-85F7-18CBB04775C5}"/>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0" name="Google Shape;3856;p64">
              <a:extLst>
                <a:ext uri="{FF2B5EF4-FFF2-40B4-BE49-F238E27FC236}">
                  <a16:creationId xmlns:a16="http://schemas.microsoft.com/office/drawing/2014/main" id="{8693FE17-AAAB-4169-AC85-77C9A361FEE2}"/>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1" name="Google Shape;3857;p64">
              <a:extLst>
                <a:ext uri="{FF2B5EF4-FFF2-40B4-BE49-F238E27FC236}">
                  <a16:creationId xmlns:a16="http://schemas.microsoft.com/office/drawing/2014/main" id="{A9A03910-0D5E-43F6-AA39-AFE00715EBEE}"/>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2" name="Google Shape;3858;p64">
              <a:extLst>
                <a:ext uri="{FF2B5EF4-FFF2-40B4-BE49-F238E27FC236}">
                  <a16:creationId xmlns:a16="http://schemas.microsoft.com/office/drawing/2014/main" id="{0E4880C8-C741-4707-BF55-5467873FC5C3}"/>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3" name="Google Shape;3859;p64">
              <a:extLst>
                <a:ext uri="{FF2B5EF4-FFF2-40B4-BE49-F238E27FC236}">
                  <a16:creationId xmlns:a16="http://schemas.microsoft.com/office/drawing/2014/main" id="{303B25EF-F2E2-4C53-8CBA-7090A1266D4C}"/>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4" name="Google Shape;3860;p64">
              <a:extLst>
                <a:ext uri="{FF2B5EF4-FFF2-40B4-BE49-F238E27FC236}">
                  <a16:creationId xmlns:a16="http://schemas.microsoft.com/office/drawing/2014/main" id="{AEAF82B0-9FF5-40C3-B578-6ABA54BBF5CC}"/>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5" name="Google Shape;3861;p64">
              <a:extLst>
                <a:ext uri="{FF2B5EF4-FFF2-40B4-BE49-F238E27FC236}">
                  <a16:creationId xmlns:a16="http://schemas.microsoft.com/office/drawing/2014/main" id="{1940943E-3746-465D-B958-B1E6D7D64AD5}"/>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6" name="Google Shape;3862;p64">
              <a:extLst>
                <a:ext uri="{FF2B5EF4-FFF2-40B4-BE49-F238E27FC236}">
                  <a16:creationId xmlns:a16="http://schemas.microsoft.com/office/drawing/2014/main" id="{17DA4CCC-CCF7-490C-97F1-2112C808FA29}"/>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7" name="Google Shape;3863;p64">
              <a:extLst>
                <a:ext uri="{FF2B5EF4-FFF2-40B4-BE49-F238E27FC236}">
                  <a16:creationId xmlns:a16="http://schemas.microsoft.com/office/drawing/2014/main" id="{A2F5902A-0D31-4B8D-82D5-FEE60FD75260}"/>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8" name="Google Shape;3864;p64">
              <a:extLst>
                <a:ext uri="{FF2B5EF4-FFF2-40B4-BE49-F238E27FC236}">
                  <a16:creationId xmlns:a16="http://schemas.microsoft.com/office/drawing/2014/main" id="{322BC4F6-6978-4702-AEF1-1F2F9E7748AF}"/>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 name="Google Shape;3865;p64">
              <a:extLst>
                <a:ext uri="{FF2B5EF4-FFF2-40B4-BE49-F238E27FC236}">
                  <a16:creationId xmlns:a16="http://schemas.microsoft.com/office/drawing/2014/main" id="{BB537D35-6CCD-4A5B-8FC4-B59E478A346C}"/>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0" name="Google Shape;3866;p64">
              <a:extLst>
                <a:ext uri="{FF2B5EF4-FFF2-40B4-BE49-F238E27FC236}">
                  <a16:creationId xmlns:a16="http://schemas.microsoft.com/office/drawing/2014/main" id="{3D6F42F1-7B02-4A0F-9F13-4C9D660BD9A6}"/>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1" name="Google Shape;3867;p64">
              <a:extLst>
                <a:ext uri="{FF2B5EF4-FFF2-40B4-BE49-F238E27FC236}">
                  <a16:creationId xmlns:a16="http://schemas.microsoft.com/office/drawing/2014/main" id="{F615B771-B6B0-4791-851C-20F0DB16813C}"/>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2" name="Google Shape;3868;p64">
              <a:extLst>
                <a:ext uri="{FF2B5EF4-FFF2-40B4-BE49-F238E27FC236}">
                  <a16:creationId xmlns:a16="http://schemas.microsoft.com/office/drawing/2014/main" id="{A35C7ECB-14D2-4D13-A9D6-023DDA9B95E1}"/>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3" name="Google Shape;3869;p64">
              <a:extLst>
                <a:ext uri="{FF2B5EF4-FFF2-40B4-BE49-F238E27FC236}">
                  <a16:creationId xmlns:a16="http://schemas.microsoft.com/office/drawing/2014/main" id="{A74796D6-5133-43CA-880C-AC915F742C2F}"/>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 name="Google Shape;3870;p64">
              <a:extLst>
                <a:ext uri="{FF2B5EF4-FFF2-40B4-BE49-F238E27FC236}">
                  <a16:creationId xmlns:a16="http://schemas.microsoft.com/office/drawing/2014/main" id="{28655E4D-DF81-4D64-AFE0-4666D3247BCA}"/>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 name="Google Shape;3871;p64">
              <a:extLst>
                <a:ext uri="{FF2B5EF4-FFF2-40B4-BE49-F238E27FC236}">
                  <a16:creationId xmlns:a16="http://schemas.microsoft.com/office/drawing/2014/main" id="{DCBC12A0-82B6-4D41-A5B0-668772479BFF}"/>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6" name="Google Shape;3872;p64">
              <a:extLst>
                <a:ext uri="{FF2B5EF4-FFF2-40B4-BE49-F238E27FC236}">
                  <a16:creationId xmlns:a16="http://schemas.microsoft.com/office/drawing/2014/main" id="{B91AF4C3-DB22-4FE2-BCFE-04676CB1EE67}"/>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 name="Google Shape;3873;p64">
              <a:extLst>
                <a:ext uri="{FF2B5EF4-FFF2-40B4-BE49-F238E27FC236}">
                  <a16:creationId xmlns:a16="http://schemas.microsoft.com/office/drawing/2014/main" id="{6B8D602E-1BF9-47C2-B7F2-AEBAE95D1A0E}"/>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8" name="Google Shape;3874;p64">
              <a:extLst>
                <a:ext uri="{FF2B5EF4-FFF2-40B4-BE49-F238E27FC236}">
                  <a16:creationId xmlns:a16="http://schemas.microsoft.com/office/drawing/2014/main" id="{494D6F95-7A4A-4C45-982F-BDF80783725D}"/>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9" name="Google Shape;3875;p64">
              <a:extLst>
                <a:ext uri="{FF2B5EF4-FFF2-40B4-BE49-F238E27FC236}">
                  <a16:creationId xmlns:a16="http://schemas.microsoft.com/office/drawing/2014/main" id="{A574C3A3-1F14-49FB-B3B6-F1AD09449EFF}"/>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10" name="Google Shape;3876;p64">
              <a:extLst>
                <a:ext uri="{FF2B5EF4-FFF2-40B4-BE49-F238E27FC236}">
                  <a16:creationId xmlns:a16="http://schemas.microsoft.com/office/drawing/2014/main" id="{7DA580E2-76F3-4762-855D-73891EFD7A8D}"/>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1" name="Google Shape;3877;p64">
              <a:extLst>
                <a:ext uri="{FF2B5EF4-FFF2-40B4-BE49-F238E27FC236}">
                  <a16:creationId xmlns:a16="http://schemas.microsoft.com/office/drawing/2014/main" id="{719E0947-4D45-44D8-8620-FFA047315666}"/>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2" name="Google Shape;3878;p64">
              <a:extLst>
                <a:ext uri="{FF2B5EF4-FFF2-40B4-BE49-F238E27FC236}">
                  <a16:creationId xmlns:a16="http://schemas.microsoft.com/office/drawing/2014/main" id="{C74726AC-1DEC-46DB-A7C7-7CF249D7560E}"/>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3" name="Google Shape;3879;p64">
              <a:extLst>
                <a:ext uri="{FF2B5EF4-FFF2-40B4-BE49-F238E27FC236}">
                  <a16:creationId xmlns:a16="http://schemas.microsoft.com/office/drawing/2014/main" id="{BA6C3FAC-9FA9-4DB6-9DB0-B80C2B1C4377}"/>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4" name="Google Shape;3880;p64">
              <a:extLst>
                <a:ext uri="{FF2B5EF4-FFF2-40B4-BE49-F238E27FC236}">
                  <a16:creationId xmlns:a16="http://schemas.microsoft.com/office/drawing/2014/main" id="{D97BDD31-CB25-4827-896A-B524802626B7}"/>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 name="Google Shape;3881;p64">
              <a:extLst>
                <a:ext uri="{FF2B5EF4-FFF2-40B4-BE49-F238E27FC236}">
                  <a16:creationId xmlns:a16="http://schemas.microsoft.com/office/drawing/2014/main" id="{B6A4D600-6641-4BB5-9CE7-9BA891C092E3}"/>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6" name="Google Shape;3882;p64">
              <a:extLst>
                <a:ext uri="{FF2B5EF4-FFF2-40B4-BE49-F238E27FC236}">
                  <a16:creationId xmlns:a16="http://schemas.microsoft.com/office/drawing/2014/main" id="{C10C6B13-1F20-42B3-949B-FB6DBD145612}"/>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 name="Google Shape;3883;p64">
              <a:extLst>
                <a:ext uri="{FF2B5EF4-FFF2-40B4-BE49-F238E27FC236}">
                  <a16:creationId xmlns:a16="http://schemas.microsoft.com/office/drawing/2014/main" id="{76CAAF47-6D44-4335-B769-AE4B66C911D9}"/>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18" name="Google Shape;3884;p64">
              <a:extLst>
                <a:ext uri="{FF2B5EF4-FFF2-40B4-BE49-F238E27FC236}">
                  <a16:creationId xmlns:a16="http://schemas.microsoft.com/office/drawing/2014/main" id="{046A7A20-7560-47FB-BF02-676E5DE54341}"/>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9" name="Google Shape;3885;p64">
              <a:extLst>
                <a:ext uri="{FF2B5EF4-FFF2-40B4-BE49-F238E27FC236}">
                  <a16:creationId xmlns:a16="http://schemas.microsoft.com/office/drawing/2014/main" id="{31DCF1B3-8BB6-4EDE-842E-0AFC906D72F1}"/>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0" name="Google Shape;3886;p64">
              <a:extLst>
                <a:ext uri="{FF2B5EF4-FFF2-40B4-BE49-F238E27FC236}">
                  <a16:creationId xmlns:a16="http://schemas.microsoft.com/office/drawing/2014/main" id="{E79896CB-28B2-47D0-806F-52C83293A53E}"/>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1" name="Google Shape;3887;p64">
              <a:extLst>
                <a:ext uri="{FF2B5EF4-FFF2-40B4-BE49-F238E27FC236}">
                  <a16:creationId xmlns:a16="http://schemas.microsoft.com/office/drawing/2014/main" id="{953E321C-DE1C-49DD-8734-0189AD9E041D}"/>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2" name="Google Shape;3888;p64">
              <a:extLst>
                <a:ext uri="{FF2B5EF4-FFF2-40B4-BE49-F238E27FC236}">
                  <a16:creationId xmlns:a16="http://schemas.microsoft.com/office/drawing/2014/main" id="{F0951A22-79FE-41E3-9D5B-77E10661BBAA}"/>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3" name="Google Shape;3889;p64">
              <a:extLst>
                <a:ext uri="{FF2B5EF4-FFF2-40B4-BE49-F238E27FC236}">
                  <a16:creationId xmlns:a16="http://schemas.microsoft.com/office/drawing/2014/main" id="{4E8A8509-CA08-4855-8C6E-46F0D6AA06C3}"/>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4" name="Google Shape;3890;p64">
              <a:extLst>
                <a:ext uri="{FF2B5EF4-FFF2-40B4-BE49-F238E27FC236}">
                  <a16:creationId xmlns:a16="http://schemas.microsoft.com/office/drawing/2014/main" id="{5DD42E0D-1B81-4B1F-B76D-6EC88E0E59B8}"/>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25" name="Google Shape;3891;p64">
              <a:extLst>
                <a:ext uri="{FF2B5EF4-FFF2-40B4-BE49-F238E27FC236}">
                  <a16:creationId xmlns:a16="http://schemas.microsoft.com/office/drawing/2014/main" id="{883B56D1-CAEE-41C4-9A96-047C521E2669}"/>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6" name="Google Shape;3892;p64">
              <a:extLst>
                <a:ext uri="{FF2B5EF4-FFF2-40B4-BE49-F238E27FC236}">
                  <a16:creationId xmlns:a16="http://schemas.microsoft.com/office/drawing/2014/main" id="{885F61A6-4274-4960-820F-53F6AB813D97}"/>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7" name="Google Shape;3893;p64">
              <a:extLst>
                <a:ext uri="{FF2B5EF4-FFF2-40B4-BE49-F238E27FC236}">
                  <a16:creationId xmlns:a16="http://schemas.microsoft.com/office/drawing/2014/main" id="{4A18C7C4-BCC9-45F1-954D-1980C63253B6}"/>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 name="Google Shape;3894;p64">
              <a:extLst>
                <a:ext uri="{FF2B5EF4-FFF2-40B4-BE49-F238E27FC236}">
                  <a16:creationId xmlns:a16="http://schemas.microsoft.com/office/drawing/2014/main" id="{5A37CC72-CB04-4209-B2D3-790B7E07EE03}"/>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9" name="Google Shape;3895;p64">
              <a:extLst>
                <a:ext uri="{FF2B5EF4-FFF2-40B4-BE49-F238E27FC236}">
                  <a16:creationId xmlns:a16="http://schemas.microsoft.com/office/drawing/2014/main" id="{D1548E4D-6BA7-4A74-A094-99CAC2C842E4}"/>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 name="Google Shape;3896;p64">
              <a:extLst>
                <a:ext uri="{FF2B5EF4-FFF2-40B4-BE49-F238E27FC236}">
                  <a16:creationId xmlns:a16="http://schemas.microsoft.com/office/drawing/2014/main" id="{72AC1165-FB9D-4C53-8FA3-FCE23715E604}"/>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1" name="Google Shape;3897;p64">
              <a:extLst>
                <a:ext uri="{FF2B5EF4-FFF2-40B4-BE49-F238E27FC236}">
                  <a16:creationId xmlns:a16="http://schemas.microsoft.com/office/drawing/2014/main" id="{41404B53-7871-4DCA-B430-69CFDB1FDE9A}"/>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2" name="Google Shape;3898;p64">
              <a:extLst>
                <a:ext uri="{FF2B5EF4-FFF2-40B4-BE49-F238E27FC236}">
                  <a16:creationId xmlns:a16="http://schemas.microsoft.com/office/drawing/2014/main" id="{96B42056-BCA5-4276-8642-07C084C49FFB}"/>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3" name="Google Shape;3899;p64">
              <a:extLst>
                <a:ext uri="{FF2B5EF4-FFF2-40B4-BE49-F238E27FC236}">
                  <a16:creationId xmlns:a16="http://schemas.microsoft.com/office/drawing/2014/main" id="{A355692B-F859-4EBC-AE94-6DF99AF35614}"/>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4" name="Google Shape;3900;p64">
              <a:extLst>
                <a:ext uri="{FF2B5EF4-FFF2-40B4-BE49-F238E27FC236}">
                  <a16:creationId xmlns:a16="http://schemas.microsoft.com/office/drawing/2014/main" id="{56EC5DAD-4B2E-4CA3-A208-D1A5847919C7}"/>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5" name="Google Shape;3901;p64">
              <a:extLst>
                <a:ext uri="{FF2B5EF4-FFF2-40B4-BE49-F238E27FC236}">
                  <a16:creationId xmlns:a16="http://schemas.microsoft.com/office/drawing/2014/main" id="{3D516CAF-3901-4204-92FE-9561AEFB7B34}"/>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6" name="Google Shape;3902;p64">
              <a:extLst>
                <a:ext uri="{FF2B5EF4-FFF2-40B4-BE49-F238E27FC236}">
                  <a16:creationId xmlns:a16="http://schemas.microsoft.com/office/drawing/2014/main" id="{C97F9549-D40C-495B-9847-9411C3666363}"/>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7" name="Google Shape;3903;p64">
              <a:extLst>
                <a:ext uri="{FF2B5EF4-FFF2-40B4-BE49-F238E27FC236}">
                  <a16:creationId xmlns:a16="http://schemas.microsoft.com/office/drawing/2014/main" id="{E6353598-1B53-4FEF-90DD-1E12FA493AA9}"/>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38" name="Google Shape;3904;p64">
              <a:extLst>
                <a:ext uri="{FF2B5EF4-FFF2-40B4-BE49-F238E27FC236}">
                  <a16:creationId xmlns:a16="http://schemas.microsoft.com/office/drawing/2014/main" id="{20759DCB-DA37-495F-B61C-323D70BE9C4A}"/>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9" name="Google Shape;3905;p64">
              <a:extLst>
                <a:ext uri="{FF2B5EF4-FFF2-40B4-BE49-F238E27FC236}">
                  <a16:creationId xmlns:a16="http://schemas.microsoft.com/office/drawing/2014/main" id="{B6E2E8FA-2776-48A7-805E-46D85C56DC65}"/>
                </a:ext>
              </a:extLst>
            </p:cNvPr>
            <p:cNvSpPr/>
            <p:nvPr/>
          </p:nvSpPr>
          <p:spPr>
            <a:xfrm>
              <a:off x="2060524" y="2365274"/>
              <a:ext cx="2749176"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40" name="Google Shape;3906;p64">
              <a:extLst>
                <a:ext uri="{FF2B5EF4-FFF2-40B4-BE49-F238E27FC236}">
                  <a16:creationId xmlns:a16="http://schemas.microsoft.com/office/drawing/2014/main" id="{1F5560A0-7293-41F6-809B-34FCA43BC053}"/>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1" name="Google Shape;3907;p64">
              <a:extLst>
                <a:ext uri="{FF2B5EF4-FFF2-40B4-BE49-F238E27FC236}">
                  <a16:creationId xmlns:a16="http://schemas.microsoft.com/office/drawing/2014/main" id="{15054BDF-B575-48A5-83EA-16B3BAC9C49E}"/>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2" name="Google Shape;3908;p64">
              <a:extLst>
                <a:ext uri="{FF2B5EF4-FFF2-40B4-BE49-F238E27FC236}">
                  <a16:creationId xmlns:a16="http://schemas.microsoft.com/office/drawing/2014/main" id="{4801EBB2-86F4-4CC4-980C-72707D0960F0}"/>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3" name="Google Shape;3909;p64">
              <a:extLst>
                <a:ext uri="{FF2B5EF4-FFF2-40B4-BE49-F238E27FC236}">
                  <a16:creationId xmlns:a16="http://schemas.microsoft.com/office/drawing/2014/main" id="{EC68A938-6F7C-4E68-B638-0892D8D3C675}"/>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4" name="Google Shape;3910;p64">
              <a:extLst>
                <a:ext uri="{FF2B5EF4-FFF2-40B4-BE49-F238E27FC236}">
                  <a16:creationId xmlns:a16="http://schemas.microsoft.com/office/drawing/2014/main" id="{2C17BF3A-93FF-48EA-8462-3924787DB54E}"/>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5" name="Google Shape;3911;p64">
              <a:extLst>
                <a:ext uri="{FF2B5EF4-FFF2-40B4-BE49-F238E27FC236}">
                  <a16:creationId xmlns:a16="http://schemas.microsoft.com/office/drawing/2014/main" id="{0DE3A3A1-7323-4B80-917A-0FB752049D99}"/>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46" name="Google Shape;3912;p64">
              <a:extLst>
                <a:ext uri="{FF2B5EF4-FFF2-40B4-BE49-F238E27FC236}">
                  <a16:creationId xmlns:a16="http://schemas.microsoft.com/office/drawing/2014/main" id="{327E3EC9-D8B9-4793-987C-F31B46AB31D0}"/>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7" name="Google Shape;3913;p64">
              <a:extLst>
                <a:ext uri="{FF2B5EF4-FFF2-40B4-BE49-F238E27FC236}">
                  <a16:creationId xmlns:a16="http://schemas.microsoft.com/office/drawing/2014/main" id="{85245871-A7BC-4ACE-9787-8DAA93FAB5F5}"/>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48" name="Google Shape;3914;p64">
              <a:extLst>
                <a:ext uri="{FF2B5EF4-FFF2-40B4-BE49-F238E27FC236}">
                  <a16:creationId xmlns:a16="http://schemas.microsoft.com/office/drawing/2014/main" id="{725DB213-3202-4D42-ACE2-78477552452A}"/>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9" name="Google Shape;3915;p64">
              <a:extLst>
                <a:ext uri="{FF2B5EF4-FFF2-40B4-BE49-F238E27FC236}">
                  <a16:creationId xmlns:a16="http://schemas.microsoft.com/office/drawing/2014/main" id="{D6CC9AAD-10CC-4E53-B436-01F740681DEF}"/>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0" name="Google Shape;3916;p64">
              <a:extLst>
                <a:ext uri="{FF2B5EF4-FFF2-40B4-BE49-F238E27FC236}">
                  <a16:creationId xmlns:a16="http://schemas.microsoft.com/office/drawing/2014/main" id="{606F00D7-EEAD-4CC2-80DA-CDAFCD02FBF8}"/>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1" name="Google Shape;3917;p64">
              <a:extLst>
                <a:ext uri="{FF2B5EF4-FFF2-40B4-BE49-F238E27FC236}">
                  <a16:creationId xmlns:a16="http://schemas.microsoft.com/office/drawing/2014/main" id="{E61C21FE-2A30-443B-8571-6F9C35018510}"/>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2" name="Google Shape;3918;p64">
              <a:extLst>
                <a:ext uri="{FF2B5EF4-FFF2-40B4-BE49-F238E27FC236}">
                  <a16:creationId xmlns:a16="http://schemas.microsoft.com/office/drawing/2014/main" id="{C8DDCBA3-881E-4BBE-9BF8-C1024409BE19}"/>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3" name="Google Shape;3919;p64">
              <a:extLst>
                <a:ext uri="{FF2B5EF4-FFF2-40B4-BE49-F238E27FC236}">
                  <a16:creationId xmlns:a16="http://schemas.microsoft.com/office/drawing/2014/main" id="{A68F0431-A560-499E-ACB5-D853E66BC19A}"/>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 name="Google Shape;3920;p64">
              <a:extLst>
                <a:ext uri="{FF2B5EF4-FFF2-40B4-BE49-F238E27FC236}">
                  <a16:creationId xmlns:a16="http://schemas.microsoft.com/office/drawing/2014/main" id="{A7CAE910-4A03-447A-A273-D0415E701C14}"/>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5" name="Google Shape;3921;p64">
              <a:extLst>
                <a:ext uri="{FF2B5EF4-FFF2-40B4-BE49-F238E27FC236}">
                  <a16:creationId xmlns:a16="http://schemas.microsoft.com/office/drawing/2014/main" id="{935F5A73-38A8-493E-B946-59D1C51A7ECA}"/>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 name="Google Shape;3922;p64">
              <a:extLst>
                <a:ext uri="{FF2B5EF4-FFF2-40B4-BE49-F238E27FC236}">
                  <a16:creationId xmlns:a16="http://schemas.microsoft.com/office/drawing/2014/main" id="{F84616B1-7C1D-4E50-A919-97A1D2BA2382}"/>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7" name="Google Shape;3923;p64">
              <a:extLst>
                <a:ext uri="{FF2B5EF4-FFF2-40B4-BE49-F238E27FC236}">
                  <a16:creationId xmlns:a16="http://schemas.microsoft.com/office/drawing/2014/main" id="{37B07121-6B8B-4D53-B546-FAEBF67B56CB}"/>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8" name="Google Shape;3924;p64">
              <a:extLst>
                <a:ext uri="{FF2B5EF4-FFF2-40B4-BE49-F238E27FC236}">
                  <a16:creationId xmlns:a16="http://schemas.microsoft.com/office/drawing/2014/main" id="{89D53F8B-5B74-46CB-AA56-5976EBFD0A16}"/>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9" name="Google Shape;3925;p64">
              <a:extLst>
                <a:ext uri="{FF2B5EF4-FFF2-40B4-BE49-F238E27FC236}">
                  <a16:creationId xmlns:a16="http://schemas.microsoft.com/office/drawing/2014/main" id="{A90F845D-FFD2-417C-A932-1D8ABFA33F76}"/>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0" name="Google Shape;3926;p64">
              <a:extLst>
                <a:ext uri="{FF2B5EF4-FFF2-40B4-BE49-F238E27FC236}">
                  <a16:creationId xmlns:a16="http://schemas.microsoft.com/office/drawing/2014/main" id="{474B2D40-B5E9-4AA4-9BAF-083768FFCD38}"/>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1" name="Google Shape;3927;p64">
              <a:extLst>
                <a:ext uri="{FF2B5EF4-FFF2-40B4-BE49-F238E27FC236}">
                  <a16:creationId xmlns:a16="http://schemas.microsoft.com/office/drawing/2014/main" id="{EDD27D0C-27BB-4A8C-BFC0-0E72DC14C0A7}"/>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 name="Google Shape;3928;p64">
              <a:extLst>
                <a:ext uri="{FF2B5EF4-FFF2-40B4-BE49-F238E27FC236}">
                  <a16:creationId xmlns:a16="http://schemas.microsoft.com/office/drawing/2014/main" id="{983D03F8-EA79-48DB-BF20-33F27314C6E8}"/>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3" name="Google Shape;3929;p64">
              <a:extLst>
                <a:ext uri="{FF2B5EF4-FFF2-40B4-BE49-F238E27FC236}">
                  <a16:creationId xmlns:a16="http://schemas.microsoft.com/office/drawing/2014/main" id="{A69CEF95-1F18-4CEA-9633-42AED445D530}"/>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4" name="Google Shape;3930;p64">
              <a:extLst>
                <a:ext uri="{FF2B5EF4-FFF2-40B4-BE49-F238E27FC236}">
                  <a16:creationId xmlns:a16="http://schemas.microsoft.com/office/drawing/2014/main" id="{5A90D429-BAC4-4F20-AC46-B46F5C6F87D2}"/>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5" name="Google Shape;3931;p64">
              <a:extLst>
                <a:ext uri="{FF2B5EF4-FFF2-40B4-BE49-F238E27FC236}">
                  <a16:creationId xmlns:a16="http://schemas.microsoft.com/office/drawing/2014/main" id="{671D26CE-DECB-41A3-827C-9F15AD5C8768}"/>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6" name="Google Shape;3932;p64">
              <a:extLst>
                <a:ext uri="{FF2B5EF4-FFF2-40B4-BE49-F238E27FC236}">
                  <a16:creationId xmlns:a16="http://schemas.microsoft.com/office/drawing/2014/main" id="{EB58FA40-76CA-48C9-8586-53A426963D38}"/>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7" name="Google Shape;3933;p64">
              <a:extLst>
                <a:ext uri="{FF2B5EF4-FFF2-40B4-BE49-F238E27FC236}">
                  <a16:creationId xmlns:a16="http://schemas.microsoft.com/office/drawing/2014/main" id="{6215FD1E-68EF-451F-9383-C0320E3B990C}"/>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8" name="Google Shape;3934;p64">
              <a:extLst>
                <a:ext uri="{FF2B5EF4-FFF2-40B4-BE49-F238E27FC236}">
                  <a16:creationId xmlns:a16="http://schemas.microsoft.com/office/drawing/2014/main" id="{54CEB245-A7A6-4296-8A70-16E3CCC95CBB}"/>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9" name="Google Shape;3935;p64">
              <a:extLst>
                <a:ext uri="{FF2B5EF4-FFF2-40B4-BE49-F238E27FC236}">
                  <a16:creationId xmlns:a16="http://schemas.microsoft.com/office/drawing/2014/main" id="{DE737E08-7068-4FE5-8CAC-76EEC6E2E779}"/>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70" name="Google Shape;3936;p64">
              <a:extLst>
                <a:ext uri="{FF2B5EF4-FFF2-40B4-BE49-F238E27FC236}">
                  <a16:creationId xmlns:a16="http://schemas.microsoft.com/office/drawing/2014/main" id="{2DFECB12-D4C7-4BBF-90BA-57617ADB91D1}"/>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1" name="Google Shape;3937;p64">
              <a:extLst>
                <a:ext uri="{FF2B5EF4-FFF2-40B4-BE49-F238E27FC236}">
                  <a16:creationId xmlns:a16="http://schemas.microsoft.com/office/drawing/2014/main" id="{7659EC1F-96C2-4CE2-8A86-E127A101B434}"/>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72" name="Google Shape;3938;p64">
              <a:extLst>
                <a:ext uri="{FF2B5EF4-FFF2-40B4-BE49-F238E27FC236}">
                  <a16:creationId xmlns:a16="http://schemas.microsoft.com/office/drawing/2014/main" id="{CABE9BB1-0EDF-4626-80A0-6D18E222CEB4}"/>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3" name="Google Shape;3939;p64">
              <a:extLst>
                <a:ext uri="{FF2B5EF4-FFF2-40B4-BE49-F238E27FC236}">
                  <a16:creationId xmlns:a16="http://schemas.microsoft.com/office/drawing/2014/main" id="{4A57D1C8-DC7D-44EB-8432-729743C903A4}"/>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4" name="Google Shape;3940;p64">
              <a:extLst>
                <a:ext uri="{FF2B5EF4-FFF2-40B4-BE49-F238E27FC236}">
                  <a16:creationId xmlns:a16="http://schemas.microsoft.com/office/drawing/2014/main" id="{180C0CFA-508B-4B39-AD91-C40C542F173C}"/>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5" name="Google Shape;3941;p64">
              <a:extLst>
                <a:ext uri="{FF2B5EF4-FFF2-40B4-BE49-F238E27FC236}">
                  <a16:creationId xmlns:a16="http://schemas.microsoft.com/office/drawing/2014/main" id="{083BB482-B670-4722-B867-122B91832300}"/>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6" name="Google Shape;3942;p64">
              <a:extLst>
                <a:ext uri="{FF2B5EF4-FFF2-40B4-BE49-F238E27FC236}">
                  <a16:creationId xmlns:a16="http://schemas.microsoft.com/office/drawing/2014/main" id="{6BC58207-E5B6-4E69-BDA7-CC3DE5D7C0E1}"/>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7" name="Google Shape;3943;p64">
              <a:extLst>
                <a:ext uri="{FF2B5EF4-FFF2-40B4-BE49-F238E27FC236}">
                  <a16:creationId xmlns:a16="http://schemas.microsoft.com/office/drawing/2014/main" id="{A1C573F5-098F-450D-ADC3-94CADE44DD42}"/>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78" name="Google Shape;3944;p64">
              <a:extLst>
                <a:ext uri="{FF2B5EF4-FFF2-40B4-BE49-F238E27FC236}">
                  <a16:creationId xmlns:a16="http://schemas.microsoft.com/office/drawing/2014/main" id="{FCDC08BF-4025-4B6D-89AD-B1477E030627}"/>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9" name="Google Shape;3945;p64">
              <a:extLst>
                <a:ext uri="{FF2B5EF4-FFF2-40B4-BE49-F238E27FC236}">
                  <a16:creationId xmlns:a16="http://schemas.microsoft.com/office/drawing/2014/main" id="{AA2DCEE8-0965-4F17-BCD1-B37A21CB1818}"/>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 name="Google Shape;3946;p64">
              <a:extLst>
                <a:ext uri="{FF2B5EF4-FFF2-40B4-BE49-F238E27FC236}">
                  <a16:creationId xmlns:a16="http://schemas.microsoft.com/office/drawing/2014/main" id="{D4DB41CE-5635-4625-953A-FF29F94D74BF}"/>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1" name="Google Shape;3947;p64">
              <a:extLst>
                <a:ext uri="{FF2B5EF4-FFF2-40B4-BE49-F238E27FC236}">
                  <a16:creationId xmlns:a16="http://schemas.microsoft.com/office/drawing/2014/main" id="{F6B0DB81-AF95-4216-A9F0-D0B39F173E24}"/>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2" name="Google Shape;3948;p64">
              <a:extLst>
                <a:ext uri="{FF2B5EF4-FFF2-40B4-BE49-F238E27FC236}">
                  <a16:creationId xmlns:a16="http://schemas.microsoft.com/office/drawing/2014/main" id="{3956749F-5C85-40AA-9682-F9B30CCE47F1}"/>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3" name="Google Shape;3949;p64">
              <a:extLst>
                <a:ext uri="{FF2B5EF4-FFF2-40B4-BE49-F238E27FC236}">
                  <a16:creationId xmlns:a16="http://schemas.microsoft.com/office/drawing/2014/main" id="{7C97B3CA-C177-4E88-B108-B034E24F82B0}"/>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4" name="Google Shape;3950;p64">
              <a:extLst>
                <a:ext uri="{FF2B5EF4-FFF2-40B4-BE49-F238E27FC236}">
                  <a16:creationId xmlns:a16="http://schemas.microsoft.com/office/drawing/2014/main" id="{71EC4864-2881-434C-B5FD-459BD29A9EA7}"/>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5" name="Google Shape;3951;p64">
              <a:extLst>
                <a:ext uri="{FF2B5EF4-FFF2-40B4-BE49-F238E27FC236}">
                  <a16:creationId xmlns:a16="http://schemas.microsoft.com/office/drawing/2014/main" id="{6A547530-27A6-4227-81B5-0218674472BA}"/>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 name="Google Shape;3952;p64">
              <a:extLst>
                <a:ext uri="{FF2B5EF4-FFF2-40B4-BE49-F238E27FC236}">
                  <a16:creationId xmlns:a16="http://schemas.microsoft.com/office/drawing/2014/main" id="{D4E9F802-E043-4552-B40C-51A29FD3DB21}"/>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7" name="Google Shape;3953;p64">
              <a:extLst>
                <a:ext uri="{FF2B5EF4-FFF2-40B4-BE49-F238E27FC236}">
                  <a16:creationId xmlns:a16="http://schemas.microsoft.com/office/drawing/2014/main" id="{11DC386A-F364-4DA4-8CA3-5710BB9C7B44}"/>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 name="Google Shape;3954;p64">
              <a:extLst>
                <a:ext uri="{FF2B5EF4-FFF2-40B4-BE49-F238E27FC236}">
                  <a16:creationId xmlns:a16="http://schemas.microsoft.com/office/drawing/2014/main" id="{0D27E24F-29AF-4EA0-AD11-C0008A217A19}"/>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9" name="Google Shape;3955;p64">
              <a:extLst>
                <a:ext uri="{FF2B5EF4-FFF2-40B4-BE49-F238E27FC236}">
                  <a16:creationId xmlns:a16="http://schemas.microsoft.com/office/drawing/2014/main" id="{FE222D76-A573-4223-B282-9067F0E6FD21}"/>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0" name="Google Shape;3956;p64">
              <a:extLst>
                <a:ext uri="{FF2B5EF4-FFF2-40B4-BE49-F238E27FC236}">
                  <a16:creationId xmlns:a16="http://schemas.microsoft.com/office/drawing/2014/main" id="{C9B49EBF-A45D-4B21-81D3-83D3AC1B0283}"/>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1" name="Google Shape;3957;p64">
              <a:extLst>
                <a:ext uri="{FF2B5EF4-FFF2-40B4-BE49-F238E27FC236}">
                  <a16:creationId xmlns:a16="http://schemas.microsoft.com/office/drawing/2014/main" id="{F0F32BA9-8E6B-4700-A2DD-E5C77591B5ED}"/>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2" name="Google Shape;3958;p64">
              <a:extLst>
                <a:ext uri="{FF2B5EF4-FFF2-40B4-BE49-F238E27FC236}">
                  <a16:creationId xmlns:a16="http://schemas.microsoft.com/office/drawing/2014/main" id="{43A138EC-D3F7-45AD-98B5-2BAA43A61342}"/>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3" name="Google Shape;3959;p64">
              <a:extLst>
                <a:ext uri="{FF2B5EF4-FFF2-40B4-BE49-F238E27FC236}">
                  <a16:creationId xmlns:a16="http://schemas.microsoft.com/office/drawing/2014/main" id="{300C5E31-F4D8-4F50-A463-3C335C1D5177}"/>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4" name="Google Shape;3960;p64">
              <a:extLst>
                <a:ext uri="{FF2B5EF4-FFF2-40B4-BE49-F238E27FC236}">
                  <a16:creationId xmlns:a16="http://schemas.microsoft.com/office/drawing/2014/main" id="{20547F1B-D27C-4F63-B721-F4B469D1A0F9}"/>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5" name="Google Shape;3961;p64">
              <a:extLst>
                <a:ext uri="{FF2B5EF4-FFF2-40B4-BE49-F238E27FC236}">
                  <a16:creationId xmlns:a16="http://schemas.microsoft.com/office/drawing/2014/main" id="{4B2A89E6-5FEB-4215-81D8-FB972AB52475}"/>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6" name="Google Shape;3962;p64">
              <a:extLst>
                <a:ext uri="{FF2B5EF4-FFF2-40B4-BE49-F238E27FC236}">
                  <a16:creationId xmlns:a16="http://schemas.microsoft.com/office/drawing/2014/main" id="{FBDDC985-CC72-4582-9802-7C5347264E1B}"/>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7" name="Google Shape;3963;p64">
              <a:extLst>
                <a:ext uri="{FF2B5EF4-FFF2-40B4-BE49-F238E27FC236}">
                  <a16:creationId xmlns:a16="http://schemas.microsoft.com/office/drawing/2014/main" id="{FEDAF5F3-368C-4140-BF1E-CE1F5311EE6B}"/>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8" name="Google Shape;3964;p64">
              <a:extLst>
                <a:ext uri="{FF2B5EF4-FFF2-40B4-BE49-F238E27FC236}">
                  <a16:creationId xmlns:a16="http://schemas.microsoft.com/office/drawing/2014/main" id="{E795A8B7-A3CE-4B8D-981E-83AD4D02AB1A}"/>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9" name="Google Shape;3965;p64">
              <a:extLst>
                <a:ext uri="{FF2B5EF4-FFF2-40B4-BE49-F238E27FC236}">
                  <a16:creationId xmlns:a16="http://schemas.microsoft.com/office/drawing/2014/main" id="{F83A858A-94F4-4B6E-A998-31314C1AD9E5}"/>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0" name="Google Shape;3966;p64">
              <a:extLst>
                <a:ext uri="{FF2B5EF4-FFF2-40B4-BE49-F238E27FC236}">
                  <a16:creationId xmlns:a16="http://schemas.microsoft.com/office/drawing/2014/main" id="{278B0198-B61D-4062-B81C-3E23BDC14ACD}"/>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1" name="Google Shape;3967;p64">
              <a:extLst>
                <a:ext uri="{FF2B5EF4-FFF2-40B4-BE49-F238E27FC236}">
                  <a16:creationId xmlns:a16="http://schemas.microsoft.com/office/drawing/2014/main" id="{438AEAAD-7C2A-40BA-9D14-EF3460C8A847}"/>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2" name="Google Shape;3968;p64">
              <a:extLst>
                <a:ext uri="{FF2B5EF4-FFF2-40B4-BE49-F238E27FC236}">
                  <a16:creationId xmlns:a16="http://schemas.microsoft.com/office/drawing/2014/main" id="{29872625-02C1-4DE2-BA54-DD0BCBA074CE}"/>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3" name="Google Shape;3969;p64">
              <a:extLst>
                <a:ext uri="{FF2B5EF4-FFF2-40B4-BE49-F238E27FC236}">
                  <a16:creationId xmlns:a16="http://schemas.microsoft.com/office/drawing/2014/main" id="{2A757100-0F47-4D3A-96EA-677846B0CB9D}"/>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4" name="Google Shape;3970;p64">
              <a:extLst>
                <a:ext uri="{FF2B5EF4-FFF2-40B4-BE49-F238E27FC236}">
                  <a16:creationId xmlns:a16="http://schemas.microsoft.com/office/drawing/2014/main" id="{78DC3477-85C3-44F8-97CC-E626FF309BA5}"/>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5" name="Google Shape;3971;p64">
              <a:extLst>
                <a:ext uri="{FF2B5EF4-FFF2-40B4-BE49-F238E27FC236}">
                  <a16:creationId xmlns:a16="http://schemas.microsoft.com/office/drawing/2014/main" id="{C32DB8BC-E091-4D4E-936B-CE583F678C9D}"/>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6" name="Google Shape;3972;p64">
              <a:extLst>
                <a:ext uri="{FF2B5EF4-FFF2-40B4-BE49-F238E27FC236}">
                  <a16:creationId xmlns:a16="http://schemas.microsoft.com/office/drawing/2014/main" id="{4ED085EF-E886-48DB-80C3-CAB89111024E}"/>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7" name="Google Shape;3973;p64">
              <a:extLst>
                <a:ext uri="{FF2B5EF4-FFF2-40B4-BE49-F238E27FC236}">
                  <a16:creationId xmlns:a16="http://schemas.microsoft.com/office/drawing/2014/main" id="{02BE5BB4-76EA-43E0-A242-CDABACFDBA77}"/>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8" name="Google Shape;3974;p64">
              <a:extLst>
                <a:ext uri="{FF2B5EF4-FFF2-40B4-BE49-F238E27FC236}">
                  <a16:creationId xmlns:a16="http://schemas.microsoft.com/office/drawing/2014/main" id="{E5C59C95-CB89-4D8C-8D79-91C1384B2489}"/>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9" name="Google Shape;3975;p64">
              <a:extLst>
                <a:ext uri="{FF2B5EF4-FFF2-40B4-BE49-F238E27FC236}">
                  <a16:creationId xmlns:a16="http://schemas.microsoft.com/office/drawing/2014/main" id="{DE3988F9-CF3E-4F14-B35F-0D309A7C57AB}"/>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0" name="Google Shape;3976;p64">
              <a:extLst>
                <a:ext uri="{FF2B5EF4-FFF2-40B4-BE49-F238E27FC236}">
                  <a16:creationId xmlns:a16="http://schemas.microsoft.com/office/drawing/2014/main" id="{1EFB621E-1991-4C72-98C3-DDA9A0B10C5F}"/>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1" name="Google Shape;3977;p64">
              <a:extLst>
                <a:ext uri="{FF2B5EF4-FFF2-40B4-BE49-F238E27FC236}">
                  <a16:creationId xmlns:a16="http://schemas.microsoft.com/office/drawing/2014/main" id="{7804B176-3362-4B52-8161-2450901CC40C}"/>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2" name="Google Shape;3978;p64">
              <a:extLst>
                <a:ext uri="{FF2B5EF4-FFF2-40B4-BE49-F238E27FC236}">
                  <a16:creationId xmlns:a16="http://schemas.microsoft.com/office/drawing/2014/main" id="{C140C8B3-8209-484F-8A00-F12687086B66}"/>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3" name="Google Shape;3979;p64">
              <a:extLst>
                <a:ext uri="{FF2B5EF4-FFF2-40B4-BE49-F238E27FC236}">
                  <a16:creationId xmlns:a16="http://schemas.microsoft.com/office/drawing/2014/main" id="{41AAD890-736B-48E8-8563-ECF52F6A7F1A}"/>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4" name="Google Shape;3980;p64">
              <a:extLst>
                <a:ext uri="{FF2B5EF4-FFF2-40B4-BE49-F238E27FC236}">
                  <a16:creationId xmlns:a16="http://schemas.microsoft.com/office/drawing/2014/main" id="{F0B8242E-2293-4374-AA8A-086AB4549918}"/>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5" name="Google Shape;3981;p64">
              <a:extLst>
                <a:ext uri="{FF2B5EF4-FFF2-40B4-BE49-F238E27FC236}">
                  <a16:creationId xmlns:a16="http://schemas.microsoft.com/office/drawing/2014/main" id="{D654155F-BA29-4683-9F49-69B62B2F15B8}"/>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6" name="Google Shape;3982;p64">
              <a:extLst>
                <a:ext uri="{FF2B5EF4-FFF2-40B4-BE49-F238E27FC236}">
                  <a16:creationId xmlns:a16="http://schemas.microsoft.com/office/drawing/2014/main" id="{BC3B1794-50F6-4A0F-A0DE-8616585C1923}"/>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7" name="Google Shape;3983;p64">
              <a:extLst>
                <a:ext uri="{FF2B5EF4-FFF2-40B4-BE49-F238E27FC236}">
                  <a16:creationId xmlns:a16="http://schemas.microsoft.com/office/drawing/2014/main" id="{065CF718-9C0A-4FB2-BAA4-1A6955D1FBE5}"/>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8" name="Google Shape;3984;p64">
              <a:extLst>
                <a:ext uri="{FF2B5EF4-FFF2-40B4-BE49-F238E27FC236}">
                  <a16:creationId xmlns:a16="http://schemas.microsoft.com/office/drawing/2014/main" id="{1CD9C5E0-1E64-4B44-951F-5BC69D5C713C}"/>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9" name="Google Shape;3985;p64">
              <a:extLst>
                <a:ext uri="{FF2B5EF4-FFF2-40B4-BE49-F238E27FC236}">
                  <a16:creationId xmlns:a16="http://schemas.microsoft.com/office/drawing/2014/main" id="{F1640514-A4E3-4DAE-97D9-0E70DD7E0CCD}"/>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0" name="Google Shape;3986;p64">
              <a:extLst>
                <a:ext uri="{FF2B5EF4-FFF2-40B4-BE49-F238E27FC236}">
                  <a16:creationId xmlns:a16="http://schemas.microsoft.com/office/drawing/2014/main" id="{448C070B-2432-49DB-B3F9-40C2DAB5892B}"/>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1" name="Google Shape;3987;p64">
              <a:extLst>
                <a:ext uri="{FF2B5EF4-FFF2-40B4-BE49-F238E27FC236}">
                  <a16:creationId xmlns:a16="http://schemas.microsoft.com/office/drawing/2014/main" id="{E9CE0F2D-862C-4538-9D60-BD6A4BA111C8}"/>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2" name="Google Shape;3988;p64">
              <a:extLst>
                <a:ext uri="{FF2B5EF4-FFF2-40B4-BE49-F238E27FC236}">
                  <a16:creationId xmlns:a16="http://schemas.microsoft.com/office/drawing/2014/main" id="{458E53C2-353B-48C4-B65C-77B4B1ED236F}"/>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3" name="Google Shape;3989;p64">
              <a:extLst>
                <a:ext uri="{FF2B5EF4-FFF2-40B4-BE49-F238E27FC236}">
                  <a16:creationId xmlns:a16="http://schemas.microsoft.com/office/drawing/2014/main" id="{FB6A60F5-1E91-4A51-97E3-F586703FDB89}"/>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4" name="Google Shape;3990;p64">
              <a:extLst>
                <a:ext uri="{FF2B5EF4-FFF2-40B4-BE49-F238E27FC236}">
                  <a16:creationId xmlns:a16="http://schemas.microsoft.com/office/drawing/2014/main" id="{93D67C79-6095-45AC-B51C-DA6EF04B4B62}"/>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25" name="Google Shape;3991;p64">
              <a:extLst>
                <a:ext uri="{FF2B5EF4-FFF2-40B4-BE49-F238E27FC236}">
                  <a16:creationId xmlns:a16="http://schemas.microsoft.com/office/drawing/2014/main" id="{D4D0B7E9-EE11-4B17-BB1E-FCE05DBC18DB}"/>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6" name="Google Shape;3992;p64">
              <a:extLst>
                <a:ext uri="{FF2B5EF4-FFF2-40B4-BE49-F238E27FC236}">
                  <a16:creationId xmlns:a16="http://schemas.microsoft.com/office/drawing/2014/main" id="{777B48B6-73AB-464D-B51C-5B23BF00F35C}"/>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27" name="Google Shape;3993;p64">
              <a:extLst>
                <a:ext uri="{FF2B5EF4-FFF2-40B4-BE49-F238E27FC236}">
                  <a16:creationId xmlns:a16="http://schemas.microsoft.com/office/drawing/2014/main" id="{BFD98358-21A4-43E3-8EB1-12AF8BAD8503}"/>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8" name="Google Shape;3994;p64">
              <a:extLst>
                <a:ext uri="{FF2B5EF4-FFF2-40B4-BE49-F238E27FC236}">
                  <a16:creationId xmlns:a16="http://schemas.microsoft.com/office/drawing/2014/main" id="{2F85C660-19EA-4519-BAE1-26C528DADF5B}"/>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9" name="Google Shape;3995;p64">
              <a:extLst>
                <a:ext uri="{FF2B5EF4-FFF2-40B4-BE49-F238E27FC236}">
                  <a16:creationId xmlns:a16="http://schemas.microsoft.com/office/drawing/2014/main" id="{CAB16CA7-257F-4604-8989-4C51F38E7263}"/>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30" name="Google Shape;3996;p64">
              <a:extLst>
                <a:ext uri="{FF2B5EF4-FFF2-40B4-BE49-F238E27FC236}">
                  <a16:creationId xmlns:a16="http://schemas.microsoft.com/office/drawing/2014/main" id="{CCC76DBC-5F70-4028-9237-801D9F1746E4}"/>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1" name="Google Shape;3997;p64">
              <a:extLst>
                <a:ext uri="{FF2B5EF4-FFF2-40B4-BE49-F238E27FC236}">
                  <a16:creationId xmlns:a16="http://schemas.microsoft.com/office/drawing/2014/main" id="{D1D0BA60-6F39-4951-952D-8636AA7F77F8}"/>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32" name="Google Shape;3998;p64">
              <a:extLst>
                <a:ext uri="{FF2B5EF4-FFF2-40B4-BE49-F238E27FC236}">
                  <a16:creationId xmlns:a16="http://schemas.microsoft.com/office/drawing/2014/main" id="{2FCDBDEE-17D0-4B78-BEA7-C924FF0E5C45}"/>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3" name="Google Shape;3999;p64">
              <a:extLst>
                <a:ext uri="{FF2B5EF4-FFF2-40B4-BE49-F238E27FC236}">
                  <a16:creationId xmlns:a16="http://schemas.microsoft.com/office/drawing/2014/main" id="{954BAE97-5BD3-4572-B7BF-58190DD09A79}"/>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4" name="Google Shape;4000;p64">
              <a:extLst>
                <a:ext uri="{FF2B5EF4-FFF2-40B4-BE49-F238E27FC236}">
                  <a16:creationId xmlns:a16="http://schemas.microsoft.com/office/drawing/2014/main" id="{D111A93D-6BCB-428B-AEC0-964C3684C56B}"/>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35" name="Google Shape;4001;p64">
              <a:extLst>
                <a:ext uri="{FF2B5EF4-FFF2-40B4-BE49-F238E27FC236}">
                  <a16:creationId xmlns:a16="http://schemas.microsoft.com/office/drawing/2014/main" id="{E83204B4-8142-4DFB-A3FD-2DF41B9AC63B}"/>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6" name="Google Shape;4002;p64">
              <a:extLst>
                <a:ext uri="{FF2B5EF4-FFF2-40B4-BE49-F238E27FC236}">
                  <a16:creationId xmlns:a16="http://schemas.microsoft.com/office/drawing/2014/main" id="{40139287-3B5D-4FCC-9F92-23781826AD28}"/>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37" name="Google Shape;4003;p64">
              <a:extLst>
                <a:ext uri="{FF2B5EF4-FFF2-40B4-BE49-F238E27FC236}">
                  <a16:creationId xmlns:a16="http://schemas.microsoft.com/office/drawing/2014/main" id="{5362BA9C-44E3-4AA4-911C-AF2DDC6D18EE}"/>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8" name="Google Shape;4004;p64">
              <a:extLst>
                <a:ext uri="{FF2B5EF4-FFF2-40B4-BE49-F238E27FC236}">
                  <a16:creationId xmlns:a16="http://schemas.microsoft.com/office/drawing/2014/main" id="{457AB422-EBC4-4064-A0C5-6DDB3E6E23A2}"/>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9" name="Google Shape;4005;p64">
              <a:extLst>
                <a:ext uri="{FF2B5EF4-FFF2-40B4-BE49-F238E27FC236}">
                  <a16:creationId xmlns:a16="http://schemas.microsoft.com/office/drawing/2014/main" id="{5AED5742-B178-4F29-8AFD-0B9D22A06B59}"/>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40" name="Google Shape;4006;p64">
              <a:extLst>
                <a:ext uri="{FF2B5EF4-FFF2-40B4-BE49-F238E27FC236}">
                  <a16:creationId xmlns:a16="http://schemas.microsoft.com/office/drawing/2014/main" id="{1E19989D-F074-4B31-A5B4-96F7B178782F}"/>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1" name="Google Shape;4007;p64">
              <a:extLst>
                <a:ext uri="{FF2B5EF4-FFF2-40B4-BE49-F238E27FC236}">
                  <a16:creationId xmlns:a16="http://schemas.microsoft.com/office/drawing/2014/main" id="{B4F03FFB-22E1-4CFA-9502-8ED5A52D6D46}"/>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42" name="Google Shape;4008;p64">
              <a:extLst>
                <a:ext uri="{FF2B5EF4-FFF2-40B4-BE49-F238E27FC236}">
                  <a16:creationId xmlns:a16="http://schemas.microsoft.com/office/drawing/2014/main" id="{3C437B26-7E93-400F-8CE8-552AFAC2A4AB}"/>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3" name="Google Shape;4009;p64">
              <a:extLst>
                <a:ext uri="{FF2B5EF4-FFF2-40B4-BE49-F238E27FC236}">
                  <a16:creationId xmlns:a16="http://schemas.microsoft.com/office/drawing/2014/main" id="{FB690A78-0CA5-48EA-9B39-DC4A9670C18D}"/>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4" name="Google Shape;4010;p64">
              <a:extLst>
                <a:ext uri="{FF2B5EF4-FFF2-40B4-BE49-F238E27FC236}">
                  <a16:creationId xmlns:a16="http://schemas.microsoft.com/office/drawing/2014/main" id="{031A71DC-F762-4E87-9D14-0D37E3B29215}"/>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45" name="Google Shape;4011;p64">
              <a:extLst>
                <a:ext uri="{FF2B5EF4-FFF2-40B4-BE49-F238E27FC236}">
                  <a16:creationId xmlns:a16="http://schemas.microsoft.com/office/drawing/2014/main" id="{F028D660-4F94-4D6D-B1BF-AD5A29BAD12A}"/>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6" name="Google Shape;4012;p64">
              <a:extLst>
                <a:ext uri="{FF2B5EF4-FFF2-40B4-BE49-F238E27FC236}">
                  <a16:creationId xmlns:a16="http://schemas.microsoft.com/office/drawing/2014/main" id="{69C8AB11-ED13-4CC0-96EA-E5F18B0D9E19}"/>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47" name="Google Shape;4013;p64">
              <a:extLst>
                <a:ext uri="{FF2B5EF4-FFF2-40B4-BE49-F238E27FC236}">
                  <a16:creationId xmlns:a16="http://schemas.microsoft.com/office/drawing/2014/main" id="{C538D8A9-4B15-4FAF-AAB7-CDCF9E82F30A}"/>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8" name="Google Shape;4014;p64">
              <a:extLst>
                <a:ext uri="{FF2B5EF4-FFF2-40B4-BE49-F238E27FC236}">
                  <a16:creationId xmlns:a16="http://schemas.microsoft.com/office/drawing/2014/main" id="{34F76BF3-63B0-4F92-8177-3BFAADA1436D}"/>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9" name="Google Shape;4015;p64">
              <a:extLst>
                <a:ext uri="{FF2B5EF4-FFF2-40B4-BE49-F238E27FC236}">
                  <a16:creationId xmlns:a16="http://schemas.microsoft.com/office/drawing/2014/main" id="{6D19E31E-C962-4453-A7A5-8905380CAE96}"/>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50" name="Google Shape;4016;p64">
              <a:extLst>
                <a:ext uri="{FF2B5EF4-FFF2-40B4-BE49-F238E27FC236}">
                  <a16:creationId xmlns:a16="http://schemas.microsoft.com/office/drawing/2014/main" id="{8BB35D76-B005-442D-9462-E8534342C1F1}"/>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1" name="Google Shape;4017;p64">
              <a:extLst>
                <a:ext uri="{FF2B5EF4-FFF2-40B4-BE49-F238E27FC236}">
                  <a16:creationId xmlns:a16="http://schemas.microsoft.com/office/drawing/2014/main" id="{7A7567E7-0CB3-4FFC-A263-6026BA5FE442}"/>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352" name="Google Shape;4018;p64">
              <a:extLst>
                <a:ext uri="{FF2B5EF4-FFF2-40B4-BE49-F238E27FC236}">
                  <a16:creationId xmlns:a16="http://schemas.microsoft.com/office/drawing/2014/main" id="{088EC43B-BCD9-48EC-A4FD-8954D454E653}"/>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353" name="Google Shape;3009;p53">
            <a:extLst>
              <a:ext uri="{FF2B5EF4-FFF2-40B4-BE49-F238E27FC236}">
                <a16:creationId xmlns:a16="http://schemas.microsoft.com/office/drawing/2014/main" id="{AF6201E0-7ACA-4B3D-B5F4-A02571ED4728}"/>
              </a:ext>
            </a:extLst>
          </p:cNvPr>
          <p:cNvSpPr/>
          <p:nvPr/>
        </p:nvSpPr>
        <p:spPr>
          <a:xfrm>
            <a:off x="4770335" y="1286495"/>
            <a:ext cx="2723831" cy="1269131"/>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354" name="Google Shape;3150;p53">
            <a:extLst>
              <a:ext uri="{FF2B5EF4-FFF2-40B4-BE49-F238E27FC236}">
                <a16:creationId xmlns:a16="http://schemas.microsoft.com/office/drawing/2014/main" id="{AB1DCCEA-8D71-47B1-BE2D-3E318813FCCA}"/>
              </a:ext>
            </a:extLst>
          </p:cNvPr>
          <p:cNvSpPr txBox="1">
            <a:spLocks/>
          </p:cNvSpPr>
          <p:nvPr/>
        </p:nvSpPr>
        <p:spPr>
          <a:xfrm>
            <a:off x="4994985" y="1281749"/>
            <a:ext cx="21840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vi-VN" err="1"/>
              <a:t>User</a:t>
            </a:r>
            <a:r>
              <a:rPr lang="vi-VN"/>
              <a:t> </a:t>
            </a:r>
            <a:r>
              <a:rPr lang="vi-VN" err="1"/>
              <a:t>Interface</a:t>
            </a:r>
            <a:endParaRPr lang="en-US"/>
          </a:p>
        </p:txBody>
      </p:sp>
      <p:sp>
        <p:nvSpPr>
          <p:cNvPr id="355" name="Google Shape;3151;p53">
            <a:extLst>
              <a:ext uri="{FF2B5EF4-FFF2-40B4-BE49-F238E27FC236}">
                <a16:creationId xmlns:a16="http://schemas.microsoft.com/office/drawing/2014/main" id="{FF019A3B-B3D0-4233-9176-C3764C724349}"/>
              </a:ext>
            </a:extLst>
          </p:cNvPr>
          <p:cNvSpPr txBox="1">
            <a:spLocks/>
          </p:cNvSpPr>
          <p:nvPr/>
        </p:nvSpPr>
        <p:spPr>
          <a:xfrm>
            <a:off x="4994985" y="1762020"/>
            <a:ext cx="2184000" cy="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vi-VN" err="1"/>
              <a:t>Friendly</a:t>
            </a:r>
            <a:r>
              <a:rPr lang="vi-VN"/>
              <a:t>, </a:t>
            </a:r>
            <a:r>
              <a:rPr lang="vi-VN" err="1"/>
              <a:t>easy</a:t>
            </a:r>
            <a:r>
              <a:rPr lang="vi-VN"/>
              <a:t> to </a:t>
            </a:r>
            <a:r>
              <a:rPr lang="vi-VN" err="1"/>
              <a:t>use</a:t>
            </a:r>
          </a:p>
        </p:txBody>
      </p:sp>
      <p:sp>
        <p:nvSpPr>
          <p:cNvPr id="5" name="Google Shape;3161;p54">
            <a:extLst>
              <a:ext uri="{FF2B5EF4-FFF2-40B4-BE49-F238E27FC236}">
                <a16:creationId xmlns:a16="http://schemas.microsoft.com/office/drawing/2014/main" id="{E4DC1D4B-0895-4661-8A0F-09D25EB7A8E0}"/>
              </a:ext>
            </a:extLst>
          </p:cNvPr>
          <p:cNvSpPr txBox="1">
            <a:spLocks/>
          </p:cNvSpPr>
          <p:nvPr/>
        </p:nvSpPr>
        <p:spPr>
          <a:xfrm>
            <a:off x="2137837" y="275311"/>
            <a:ext cx="4727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vi-VN">
                <a:solidFill>
                  <a:srgbClr val="000000"/>
                </a:solidFill>
              </a:rPr>
              <a:t>Non-functional requirements</a:t>
            </a:r>
            <a:endParaRPr lang="vi-VN"/>
          </a:p>
          <a:p>
            <a:endParaRPr lang="vi-VN"/>
          </a:p>
        </p:txBody>
      </p:sp>
    </p:spTree>
    <p:extLst>
      <p:ext uri="{BB962C8B-B14F-4D97-AF65-F5344CB8AC3E}">
        <p14:creationId xmlns:p14="http://schemas.microsoft.com/office/powerpoint/2010/main" val="420807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88558" y="2499711"/>
            <a:ext cx="3516086" cy="804600"/>
          </a:xfrm>
          <a:prstGeom prst="rect">
            <a:avLst/>
          </a:prstGeom>
        </p:spPr>
        <p:txBody>
          <a:bodyPr spcFirstLastPara="1" wrap="square" lIns="91425" tIns="91425" rIns="91425" bIns="91425" anchor="ctr" anchorCtr="0">
            <a:noAutofit/>
          </a:bodyPr>
          <a:lstStyle/>
          <a:p>
            <a:r>
              <a:rPr lang="en-US" sz="3200">
                <a:solidFill>
                  <a:srgbClr val="000000"/>
                </a:solidFill>
                <a:latin typeface="WordVisi_MSFontService"/>
              </a:rPr>
              <a:t>Analysis &amp; Design</a:t>
            </a:r>
            <a:endParaRPr lang="en-US" sz="3200"/>
          </a:p>
        </p:txBody>
      </p:sp>
      <p:sp>
        <p:nvSpPr>
          <p:cNvPr id="2156" name="Google Shape;2156;p38"/>
          <p:cNvSpPr txBox="1">
            <a:spLocks noGrp="1"/>
          </p:cNvSpPr>
          <p:nvPr>
            <p:ph type="title" idx="2"/>
          </p:nvPr>
        </p:nvSpPr>
        <p:spPr>
          <a:xfrm>
            <a:off x="2901329" y="1171690"/>
            <a:ext cx="2967600" cy="1069800"/>
          </a:xfrm>
          <a:prstGeom prst="rect">
            <a:avLst/>
          </a:prstGeom>
        </p:spPr>
        <p:txBody>
          <a:bodyPr spcFirstLastPara="1" wrap="square" lIns="91425" tIns="91425" rIns="91425" bIns="91425" anchor="ctr" anchorCtr="0">
            <a:noAutofit/>
          </a:bodyPr>
          <a:lstStyle/>
          <a:p>
            <a:r>
              <a:rPr lang="en"/>
              <a:t>04</a:t>
            </a:r>
            <a:endParaRPr lang="en-US"/>
          </a:p>
        </p:txBody>
      </p:sp>
    </p:spTree>
    <p:extLst>
      <p:ext uri="{BB962C8B-B14F-4D97-AF65-F5344CB8AC3E}">
        <p14:creationId xmlns:p14="http://schemas.microsoft.com/office/powerpoint/2010/main" val="15311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49912" y="338328"/>
            <a:ext cx="5577900" cy="594300"/>
          </a:xfrm>
          <a:prstGeom prst="rect">
            <a:avLst/>
          </a:prstGeom>
        </p:spPr>
        <p:txBody>
          <a:bodyPr spcFirstLastPara="1" wrap="square" lIns="91425" tIns="91425" rIns="91425" bIns="91425" anchor="t" anchorCtr="0">
            <a:noAutofit/>
          </a:bodyPr>
          <a:lstStyle/>
          <a:p>
            <a:r>
              <a:rPr lang="en-US" b="0" i="0">
                <a:solidFill>
                  <a:srgbClr val="000000"/>
                </a:solidFill>
                <a:effectLst/>
                <a:latin typeface="Fjalla One" panose="020B0604020202020204" charset="0"/>
              </a:rPr>
              <a:t>Analysis and design</a:t>
            </a:r>
            <a:endParaRPr lang="en-US">
              <a:latin typeface="Fjalla One" panose="020B0604020202020204" charset="0"/>
            </a:endParaRPr>
          </a:p>
        </p:txBody>
      </p:sp>
      <p:sp>
        <p:nvSpPr>
          <p:cNvPr id="2196" name="Google Shape;2196;p40"/>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Autofit/>
          </a:bodyPr>
          <a:lstStyle/>
          <a:p>
            <a:r>
              <a:rPr lang="en-US">
                <a:solidFill>
                  <a:srgbClr val="000000"/>
                </a:solidFill>
                <a:latin typeface="WordVisi_MSFontService"/>
              </a:rPr>
              <a:t>Technology</a:t>
            </a:r>
            <a:endParaRPr lang="en-US"/>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r>
              <a:rPr lang="en-US">
                <a:solidFill>
                  <a:srgbClr val="000000"/>
                </a:solidFill>
                <a:latin typeface="WordVisi_MSFontService"/>
              </a:rPr>
              <a:t>A</a:t>
            </a:r>
            <a:r>
              <a:rPr lang="en-US" b="0" i="0">
                <a:solidFill>
                  <a:srgbClr val="000000"/>
                </a:solidFill>
                <a:effectLst/>
                <a:latin typeface="WordVisi_MSFontService"/>
              </a:rPr>
              <a:t>rchitecture </a:t>
            </a:r>
            <a:endParaRPr lang="en-US"/>
          </a:p>
        </p:txBody>
      </p:sp>
      <p:sp>
        <p:nvSpPr>
          <p:cNvPr id="2198" name="Google Shape;2198;p40"/>
          <p:cNvSpPr txBox="1">
            <a:spLocks noGrp="1"/>
          </p:cNvSpPr>
          <p:nvPr>
            <p:ph type="subTitle" idx="3"/>
          </p:nvPr>
        </p:nvSpPr>
        <p:spPr>
          <a:xfrm>
            <a:off x="6354972" y="2414164"/>
            <a:ext cx="1764900" cy="329100"/>
          </a:xfrm>
          <a:prstGeom prst="rect">
            <a:avLst/>
          </a:prstGeom>
        </p:spPr>
        <p:txBody>
          <a:bodyPr spcFirstLastPara="1" wrap="square" lIns="91425" tIns="91425" rIns="91425" bIns="91425" anchor="t" anchorCtr="0">
            <a:noAutofit/>
          </a:bodyPr>
          <a:lstStyle/>
          <a:p>
            <a:r>
              <a:rPr lang="en-US">
                <a:solidFill>
                  <a:srgbClr val="000000"/>
                </a:solidFill>
                <a:latin typeface="WordVisi_MSFontService"/>
              </a:rPr>
              <a:t>Design</a:t>
            </a:r>
            <a:endParaRPr lang="en-US"/>
          </a:p>
        </p:txBody>
      </p:sp>
      <p:sp>
        <p:nvSpPr>
          <p:cNvPr id="2199" name="Google Shape;2199;p40"/>
          <p:cNvSpPr txBox="1">
            <a:spLocks noGrp="1"/>
          </p:cNvSpPr>
          <p:nvPr>
            <p:ph type="subTitle" idx="4"/>
          </p:nvPr>
        </p:nvSpPr>
        <p:spPr>
          <a:xfrm>
            <a:off x="3281814" y="2825496"/>
            <a:ext cx="2603483" cy="1525584"/>
          </a:xfrm>
          <a:prstGeom prst="rect">
            <a:avLst/>
          </a:prstGeom>
        </p:spPr>
        <p:txBody>
          <a:bodyPr spcFirstLastPara="1" wrap="square" lIns="91425" tIns="91425" rIns="91425" bIns="91425" anchor="t" anchorCtr="0">
            <a:noAutofit/>
          </a:bodyPr>
          <a:lstStyle/>
          <a:p>
            <a:r>
              <a:rPr lang="en-US">
                <a:latin typeface="Barlow Semi Condensed"/>
                <a:ea typeface="Barlow Semi Condensed"/>
                <a:cs typeface="Barlow Semi Condensed"/>
                <a:sym typeface="Barlow Semi Condensed"/>
              </a:rPr>
              <a:t>Backend: Spring Boot</a:t>
            </a:r>
          </a:p>
          <a:p>
            <a:r>
              <a:rPr lang="en-US"/>
              <a:t>Frontend: ReactJS</a:t>
            </a:r>
          </a:p>
          <a:p>
            <a:r>
              <a:rPr lang="en-US"/>
              <a:t>DBMS: MongoDB, MySQL</a:t>
            </a:r>
          </a:p>
          <a:p>
            <a:r>
              <a:rPr lang="en-US"/>
              <a:t>Testing Tool: Postman</a:t>
            </a:r>
          </a:p>
          <a:p>
            <a:r>
              <a:rPr lang="en-US"/>
              <a:t>API document: </a:t>
            </a:r>
            <a:r>
              <a:rPr lang="en-US" err="1"/>
              <a:t>Apidog</a:t>
            </a:r>
            <a:endParaRPr lang="en-US"/>
          </a:p>
          <a:p>
            <a:endParaRPr lang="en-US"/>
          </a:p>
        </p:txBody>
      </p:sp>
      <p:sp>
        <p:nvSpPr>
          <p:cNvPr id="2200" name="Google Shape;2200;p40"/>
          <p:cNvSpPr txBox="1">
            <a:spLocks noGrp="1"/>
          </p:cNvSpPr>
          <p:nvPr>
            <p:ph type="subTitle" idx="5"/>
          </p:nvPr>
        </p:nvSpPr>
        <p:spPr>
          <a:xfrm>
            <a:off x="679552" y="2830880"/>
            <a:ext cx="2772050" cy="1074416"/>
          </a:xfrm>
          <a:prstGeom prst="rect">
            <a:avLst/>
          </a:prstGeom>
        </p:spPr>
        <p:txBody>
          <a:bodyPr spcFirstLastPara="1" wrap="square" lIns="91425" tIns="91425" rIns="91425" bIns="91425" anchor="t" anchorCtr="0">
            <a:noAutofit/>
          </a:bodyPr>
          <a:lstStyle/>
          <a:p>
            <a:r>
              <a:rPr lang="en-US"/>
              <a:t>Client-Server</a:t>
            </a:r>
            <a:endParaRPr lang="en-US" dirty="0"/>
          </a:p>
          <a:p>
            <a:r>
              <a:rPr lang="en-US" dirty="0"/>
              <a:t>Layered Architecture</a:t>
            </a:r>
          </a:p>
          <a:p>
            <a:r>
              <a:rPr lang="en-US" dirty="0"/>
              <a:t>Component Based Architecture</a:t>
            </a:r>
            <a:endParaRPr lang="en-US"/>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r>
              <a:rPr lang="en">
                <a:solidFill>
                  <a:schemeClr val="dk2"/>
                </a:solidFill>
                <a:latin typeface="Barlow Semi Condensed"/>
                <a:ea typeface="Barlow Semi Condensed"/>
                <a:cs typeface="Barlow Semi Condensed"/>
                <a:sym typeface="Barlow Semi Condensed"/>
              </a:rPr>
              <a:t>Figma</a:t>
            </a:r>
            <a:endParaRPr lang="en-US">
              <a:latin typeface="Barlow Semi Condensed"/>
              <a:ea typeface="Barlow Semi Condensed"/>
              <a:cs typeface="Barlow Semi Condensed"/>
              <a:sym typeface="Barlow Semi Condensed"/>
            </a:endParaRPr>
          </a:p>
        </p:txBody>
      </p:sp>
      <p:pic>
        <p:nvPicPr>
          <p:cNvPr id="4" name="Picture 3" descr="A logo with a leaf and atom&#10;&#10;Description automatically generated with medium confidence">
            <a:extLst>
              <a:ext uri="{FF2B5EF4-FFF2-40B4-BE49-F238E27FC236}">
                <a16:creationId xmlns:a16="http://schemas.microsoft.com/office/drawing/2014/main" id="{3B059A3C-FB68-9FC1-FDCB-7874CFA7DBC4}"/>
              </a:ext>
            </a:extLst>
          </p:cNvPr>
          <p:cNvPicPr>
            <a:picLocks noChangeAspect="1"/>
          </p:cNvPicPr>
          <p:nvPr/>
        </p:nvPicPr>
        <p:blipFill>
          <a:blip r:embed="rId3"/>
          <a:stretch>
            <a:fillRect/>
          </a:stretch>
        </p:blipFill>
        <p:spPr>
          <a:xfrm>
            <a:off x="3145212" y="1289854"/>
            <a:ext cx="2730030" cy="1535642"/>
          </a:xfrm>
          <a:prstGeom prst="rect">
            <a:avLst/>
          </a:prstGeom>
        </p:spPr>
      </p:pic>
      <p:pic>
        <p:nvPicPr>
          <p:cNvPr id="10" name="Picture 9" descr="A computer code and a computer server&#10;&#10;Description automatically generated with medium confidence">
            <a:extLst>
              <a:ext uri="{FF2B5EF4-FFF2-40B4-BE49-F238E27FC236}">
                <a16:creationId xmlns:a16="http://schemas.microsoft.com/office/drawing/2014/main" id="{749D2BD2-7DFE-FE64-8F31-DB351425F9E6}"/>
              </a:ext>
            </a:extLst>
          </p:cNvPr>
          <p:cNvPicPr>
            <a:picLocks noChangeAspect="1"/>
          </p:cNvPicPr>
          <p:nvPr/>
        </p:nvPicPr>
        <p:blipFill>
          <a:blip r:embed="rId4"/>
          <a:stretch>
            <a:fillRect/>
          </a:stretch>
        </p:blipFill>
        <p:spPr>
          <a:xfrm>
            <a:off x="1325536" y="1383958"/>
            <a:ext cx="1187792" cy="1187792"/>
          </a:xfrm>
          <a:prstGeom prst="rect">
            <a:avLst/>
          </a:prstGeom>
        </p:spPr>
      </p:pic>
      <p:pic>
        <p:nvPicPr>
          <p:cNvPr id="14" name="Picture 13">
            <a:extLst>
              <a:ext uri="{FF2B5EF4-FFF2-40B4-BE49-F238E27FC236}">
                <a16:creationId xmlns:a16="http://schemas.microsoft.com/office/drawing/2014/main" id="{58EF5A17-18F6-890B-70F5-135AF3315B05}"/>
              </a:ext>
            </a:extLst>
          </p:cNvPr>
          <p:cNvPicPr>
            <a:picLocks noChangeAspect="1"/>
          </p:cNvPicPr>
          <p:nvPr/>
        </p:nvPicPr>
        <p:blipFill>
          <a:blip r:embed="rId5"/>
          <a:srcRect l="20056" t="15560" r="20840" b="13963"/>
          <a:stretch/>
        </p:blipFill>
        <p:spPr>
          <a:xfrm>
            <a:off x="6818158" y="1573479"/>
            <a:ext cx="794760" cy="947678"/>
          </a:xfrm>
          <a:prstGeom prst="rect">
            <a:avLst/>
          </a:prstGeom>
        </p:spPr>
      </p:pic>
    </p:spTree>
    <p:extLst>
      <p:ext uri="{BB962C8B-B14F-4D97-AF65-F5344CB8AC3E}">
        <p14:creationId xmlns:p14="http://schemas.microsoft.com/office/powerpoint/2010/main" val="34169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187302" y="209934"/>
            <a:ext cx="2507130" cy="619123"/>
          </a:xfrm>
          <a:prstGeom prst="rect">
            <a:avLst/>
          </a:prstGeom>
        </p:spPr>
        <p:txBody>
          <a:bodyPr spcFirstLastPara="1" wrap="square" lIns="91425" tIns="91425" rIns="91425" bIns="91425" anchor="t" anchorCtr="0">
            <a:noAutofit/>
          </a:bodyPr>
          <a:lstStyle/>
          <a:p>
            <a:pPr algn="l"/>
            <a:r>
              <a:rPr lang="en"/>
              <a:t>Our team</a:t>
            </a:r>
            <a:endParaRPr/>
          </a:p>
        </p:txBody>
      </p:sp>
      <p:sp>
        <p:nvSpPr>
          <p:cNvPr id="11" name="Google Shape;3470;p59">
            <a:extLst>
              <a:ext uri="{FF2B5EF4-FFF2-40B4-BE49-F238E27FC236}">
                <a16:creationId xmlns:a16="http://schemas.microsoft.com/office/drawing/2014/main" id="{C565D62E-9990-456D-8FAC-08900F684373}"/>
              </a:ext>
            </a:extLst>
          </p:cNvPr>
          <p:cNvSpPr txBox="1">
            <a:spLocks/>
          </p:cNvSpPr>
          <p:nvPr/>
        </p:nvSpPr>
        <p:spPr>
          <a:xfrm>
            <a:off x="1637889" y="1011937"/>
            <a:ext cx="4536140" cy="8095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accent1"/>
                </a:solidFill>
                <a:latin typeface="Barlow Semi Condensed Medium"/>
                <a:ea typeface="Barlow Semi Condensed Medium"/>
                <a:cs typeface="Barlow Semi Condensed Medium"/>
                <a:sym typeface="Barlow Semi Condensed Medium"/>
              </a:rPr>
              <a:t>Huỳnh Thị Kim Tuyền - 22120416</a:t>
            </a:r>
          </a:p>
          <a:p>
            <a:r>
              <a:rPr lang="vi-VN" sz="1800">
                <a:solidFill>
                  <a:schemeClr val="accent1"/>
                </a:solidFill>
                <a:latin typeface="Barlow Semi Condensed Medium"/>
                <a:ea typeface="Barlow Semi Condensed Medium"/>
                <a:cs typeface="Barlow Semi Condensed Medium"/>
              </a:rPr>
              <a:t>Vòng Sau Hùng – 22120118</a:t>
            </a:r>
          </a:p>
          <a:p>
            <a:r>
              <a:rPr lang="vi-VN" sz="1800">
                <a:solidFill>
                  <a:schemeClr val="accent1"/>
                </a:solidFill>
                <a:latin typeface="Barlow Semi Condensed Medium"/>
                <a:ea typeface="Barlow Semi Condensed Medium"/>
                <a:cs typeface="Barlow Semi Condensed Medium"/>
              </a:rPr>
              <a:t>Nguyễn Quốc Tường - 22120413</a:t>
            </a:r>
          </a:p>
          <a:p>
            <a:r>
              <a:rPr lang="vi-VN" sz="1800">
                <a:solidFill>
                  <a:schemeClr val="accent1"/>
                </a:solidFill>
                <a:latin typeface="Barlow Semi Condensed Medium"/>
                <a:ea typeface="Barlow Semi Condensed Medium"/>
                <a:cs typeface="Barlow Semi Condensed Medium"/>
              </a:rPr>
              <a:t>Lê Cao Tuấn Vũ - 22120436</a:t>
            </a:r>
          </a:p>
          <a:p>
            <a:r>
              <a:rPr lang="vi-VN" sz="1800">
                <a:solidFill>
                  <a:schemeClr val="accent1"/>
                </a:solidFill>
                <a:latin typeface="Barlow Semi Condensed Medium"/>
                <a:ea typeface="Barlow Semi Condensed Medium"/>
                <a:cs typeface="Barlow Semi Condensed Medium"/>
              </a:rPr>
              <a:t>Vũ Thế Vỹ - 22120451</a:t>
            </a:r>
          </a:p>
        </p:txBody>
      </p:sp>
    </p:spTree>
    <p:extLst>
      <p:ext uri="{BB962C8B-B14F-4D97-AF65-F5344CB8AC3E}">
        <p14:creationId xmlns:p14="http://schemas.microsoft.com/office/powerpoint/2010/main" val="7231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Arrow Connector 142">
            <a:extLst>
              <a:ext uri="{FF2B5EF4-FFF2-40B4-BE49-F238E27FC236}">
                <a16:creationId xmlns:a16="http://schemas.microsoft.com/office/drawing/2014/main" id="{0807A84A-0504-4458-B4AA-4A51BEE408C0}"/>
              </a:ext>
            </a:extLst>
          </p:cNvPr>
          <p:cNvCxnSpPr>
            <a:cxnSpLocks/>
          </p:cNvCxnSpPr>
          <p:nvPr/>
        </p:nvCxnSpPr>
        <p:spPr>
          <a:xfrm>
            <a:off x="9191032" y="3440014"/>
            <a:ext cx="1240172" cy="0"/>
          </a:xfrm>
          <a:prstGeom prst="straightConnector1">
            <a:avLst/>
          </a:prstGeom>
          <a:noFill/>
          <a:ln w="6350" cap="flat" cmpd="sng" algn="ctr">
            <a:solidFill>
              <a:srgbClr val="4472C4"/>
            </a:solidFill>
            <a:prstDash val="solid"/>
            <a:miter lim="800000"/>
            <a:tailEnd type="triangle"/>
          </a:ln>
          <a:effectLst/>
        </p:spPr>
      </p:cxnSp>
      <p:sp>
        <p:nvSpPr>
          <p:cNvPr id="154" name="Google Shape;2195;p40">
            <a:extLst>
              <a:ext uri="{FF2B5EF4-FFF2-40B4-BE49-F238E27FC236}">
                <a16:creationId xmlns:a16="http://schemas.microsoft.com/office/drawing/2014/main" id="{EC131C68-59B5-4A11-89E2-0AB73C54F5CE}"/>
              </a:ext>
            </a:extLst>
          </p:cNvPr>
          <p:cNvSpPr txBox="1">
            <a:spLocks noGrp="1"/>
          </p:cNvSpPr>
          <p:nvPr>
            <p:ph type="title"/>
          </p:nvPr>
        </p:nvSpPr>
        <p:spPr>
          <a:xfrm>
            <a:off x="1749912" y="338328"/>
            <a:ext cx="5577900" cy="594300"/>
          </a:xfrm>
          <a:prstGeom prst="rect">
            <a:avLst/>
          </a:prstGeom>
        </p:spPr>
        <p:txBody>
          <a:bodyPr spcFirstLastPara="1" wrap="square" lIns="91425" tIns="91425" rIns="91425" bIns="91425" anchor="t" anchorCtr="0">
            <a:noAutofit/>
          </a:bodyPr>
          <a:lstStyle/>
          <a:p>
            <a:r>
              <a:rPr lang="en-US">
                <a:solidFill>
                  <a:srgbClr val="000000"/>
                </a:solidFill>
                <a:latin typeface="Fjalla One" panose="020B0604020202020204" charset="0"/>
              </a:rPr>
              <a:t>Architecture &amp; Technology used</a:t>
            </a:r>
            <a:endParaRPr lang="en-US">
              <a:latin typeface="Fjalla One" panose="020B0604020202020204" charset="0"/>
            </a:endParaRPr>
          </a:p>
        </p:txBody>
      </p:sp>
      <p:sp>
        <p:nvSpPr>
          <p:cNvPr id="33" name="TextBox 32">
            <a:extLst>
              <a:ext uri="{FF2B5EF4-FFF2-40B4-BE49-F238E27FC236}">
                <a16:creationId xmlns:a16="http://schemas.microsoft.com/office/drawing/2014/main" id="{B1C5F5D0-C7EE-4DB3-9DC0-793103F09529}"/>
              </a:ext>
            </a:extLst>
          </p:cNvPr>
          <p:cNvSpPr txBox="1"/>
          <p:nvPr/>
        </p:nvSpPr>
        <p:spPr>
          <a:xfrm>
            <a:off x="2506102" y="3079637"/>
            <a:ext cx="4572000" cy="300082"/>
          </a:xfrm>
          <a:prstGeom prst="rect">
            <a:avLst/>
          </a:prstGeom>
          <a:noFill/>
        </p:spPr>
        <p:txBody>
          <a:bodyPr wrap="square">
            <a:spAutoFit/>
          </a:bodyPr>
          <a:lstStyle/>
          <a:p>
            <a:pPr defTabSz="685800">
              <a:buClrTx/>
            </a:pPr>
            <a:r>
              <a:rPr lang="en-US" sz="1350" kern="1200">
                <a:solidFill>
                  <a:schemeClr val="tx1"/>
                </a:solidFill>
                <a:latin typeface="Arial" panose="020B0604020202020204" pitchFamily="34" charset="0"/>
                <a:ea typeface="+mn-ea"/>
                <a:cs typeface="+mn-cs"/>
              </a:rPr>
              <a:t> </a:t>
            </a:r>
            <a:endParaRPr lang="en-US" sz="1350" kern="1200">
              <a:solidFill>
                <a:schemeClr val="tx1"/>
              </a:solidFill>
              <a:latin typeface="Calibri" panose="020F0502020204030204"/>
              <a:ea typeface="+mn-ea"/>
              <a:cs typeface="+mn-cs"/>
            </a:endParaRPr>
          </a:p>
        </p:txBody>
      </p:sp>
      <p:sp>
        <p:nvSpPr>
          <p:cNvPr id="34" name="Rectangle 33">
            <a:extLst>
              <a:ext uri="{FF2B5EF4-FFF2-40B4-BE49-F238E27FC236}">
                <a16:creationId xmlns:a16="http://schemas.microsoft.com/office/drawing/2014/main" id="{3616150F-D9A4-4C30-A841-E3986CCCED77}"/>
              </a:ext>
            </a:extLst>
          </p:cNvPr>
          <p:cNvSpPr/>
          <p:nvPr/>
        </p:nvSpPr>
        <p:spPr>
          <a:xfrm>
            <a:off x="1703089" y="1467570"/>
            <a:ext cx="2866311" cy="233435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buClrTx/>
            </a:pPr>
            <a:endParaRPr lang="en-US" sz="1350" kern="1200">
              <a:solidFill>
                <a:schemeClr val="tx1"/>
              </a:solidFill>
              <a:latin typeface="Calibri" panose="020F0502020204030204"/>
            </a:endParaRPr>
          </a:p>
        </p:txBody>
      </p:sp>
      <p:sp>
        <p:nvSpPr>
          <p:cNvPr id="35" name="Rectangle: Rounded Corners 34">
            <a:extLst>
              <a:ext uri="{FF2B5EF4-FFF2-40B4-BE49-F238E27FC236}">
                <a16:creationId xmlns:a16="http://schemas.microsoft.com/office/drawing/2014/main" id="{62B6607D-4DBB-4B7B-9B38-803BAFCA2987}"/>
              </a:ext>
            </a:extLst>
          </p:cNvPr>
          <p:cNvSpPr/>
          <p:nvPr/>
        </p:nvSpPr>
        <p:spPr>
          <a:xfrm>
            <a:off x="2001452" y="1703297"/>
            <a:ext cx="1226461" cy="3064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View (ReactJS)</a:t>
            </a:r>
          </a:p>
        </p:txBody>
      </p:sp>
      <p:sp>
        <p:nvSpPr>
          <p:cNvPr id="36" name="Rectangle: Rounded Corners 35">
            <a:extLst>
              <a:ext uri="{FF2B5EF4-FFF2-40B4-BE49-F238E27FC236}">
                <a16:creationId xmlns:a16="http://schemas.microsoft.com/office/drawing/2014/main" id="{44CD86EB-0C9C-4E31-8B4C-FD8D22DB6F6D}"/>
              </a:ext>
            </a:extLst>
          </p:cNvPr>
          <p:cNvSpPr/>
          <p:nvPr/>
        </p:nvSpPr>
        <p:spPr>
          <a:xfrm>
            <a:off x="1965130" y="2346674"/>
            <a:ext cx="1265018" cy="4958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defTabSz="685800">
              <a:buClrTx/>
            </a:pPr>
            <a:r>
              <a:rPr lang="en-US" sz="1350" kern="1200">
                <a:solidFill>
                  <a:schemeClr val="tx1"/>
                </a:solidFill>
                <a:latin typeface="Calibri" panose="020F0502020204030204"/>
              </a:rPr>
              <a:t>Controller </a:t>
            </a:r>
          </a:p>
          <a:p>
            <a:pPr algn="ctr" defTabSz="685800">
              <a:buClrTx/>
            </a:pPr>
            <a:r>
              <a:rPr lang="en-US" sz="1350" kern="1200">
                <a:solidFill>
                  <a:schemeClr val="tx1"/>
                </a:solidFill>
                <a:latin typeface="Calibri" panose="020F0502020204030204"/>
              </a:rPr>
              <a:t>(React)</a:t>
            </a:r>
            <a:endParaRPr lang="en-US" sz="1350" kern="1200">
              <a:solidFill>
                <a:schemeClr val="tx1"/>
              </a:solidFill>
              <a:latin typeface="Calibri" panose="020F0502020204030204"/>
              <a:cs typeface="Calibri" panose="020F0502020204030204"/>
            </a:endParaRPr>
          </a:p>
        </p:txBody>
      </p:sp>
      <p:sp>
        <p:nvSpPr>
          <p:cNvPr id="37" name="Rectangle: Rounded Corners 36">
            <a:extLst>
              <a:ext uri="{FF2B5EF4-FFF2-40B4-BE49-F238E27FC236}">
                <a16:creationId xmlns:a16="http://schemas.microsoft.com/office/drawing/2014/main" id="{8B4D2077-8EF2-4C07-A561-E77B2B689677}"/>
              </a:ext>
            </a:extLst>
          </p:cNvPr>
          <p:cNvSpPr/>
          <p:nvPr/>
        </p:nvSpPr>
        <p:spPr>
          <a:xfrm>
            <a:off x="1976535" y="3235343"/>
            <a:ext cx="1265018" cy="3031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Model</a:t>
            </a:r>
          </a:p>
        </p:txBody>
      </p:sp>
      <p:sp>
        <p:nvSpPr>
          <p:cNvPr id="38" name="Rectangle: Rounded Corners 37">
            <a:extLst>
              <a:ext uri="{FF2B5EF4-FFF2-40B4-BE49-F238E27FC236}">
                <a16:creationId xmlns:a16="http://schemas.microsoft.com/office/drawing/2014/main" id="{9886FE26-8891-41C7-BB4F-9527D6199DB5}"/>
              </a:ext>
            </a:extLst>
          </p:cNvPr>
          <p:cNvSpPr/>
          <p:nvPr/>
        </p:nvSpPr>
        <p:spPr>
          <a:xfrm>
            <a:off x="3621450" y="3227921"/>
            <a:ext cx="701477" cy="3139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defTabSz="685800">
              <a:buClrTx/>
            </a:pPr>
            <a:r>
              <a:rPr lang="en-US" sz="1350" kern="1200">
                <a:solidFill>
                  <a:schemeClr val="tx1"/>
                </a:solidFill>
                <a:latin typeface="Calibri" panose="020F0502020204030204"/>
              </a:rPr>
              <a:t>Service</a:t>
            </a:r>
            <a:endParaRPr lang="en-US" sz="1350" kern="1200">
              <a:solidFill>
                <a:schemeClr val="tx1"/>
              </a:solidFill>
              <a:latin typeface="Calibri" panose="020F0502020204030204"/>
              <a:cs typeface="Calibri"/>
            </a:endParaRPr>
          </a:p>
        </p:txBody>
      </p:sp>
      <p:sp>
        <p:nvSpPr>
          <p:cNvPr id="39" name="Rectangle 38">
            <a:extLst>
              <a:ext uri="{FF2B5EF4-FFF2-40B4-BE49-F238E27FC236}">
                <a16:creationId xmlns:a16="http://schemas.microsoft.com/office/drawing/2014/main" id="{49F5C63B-F88E-4F7F-97D0-46F300BA53ED}"/>
              </a:ext>
            </a:extLst>
          </p:cNvPr>
          <p:cNvSpPr/>
          <p:nvPr/>
        </p:nvSpPr>
        <p:spPr>
          <a:xfrm>
            <a:off x="5302646" y="932629"/>
            <a:ext cx="1907797" cy="2869296"/>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buClrTx/>
            </a:pPr>
            <a:endParaRPr lang="en-US" sz="1350" kern="1200">
              <a:solidFill>
                <a:schemeClr val="tx1"/>
              </a:solidFill>
              <a:latin typeface="Calibri" panose="020F0502020204030204"/>
            </a:endParaRPr>
          </a:p>
        </p:txBody>
      </p:sp>
      <p:sp>
        <p:nvSpPr>
          <p:cNvPr id="41" name="Rectangle: Rounded Corners 40">
            <a:extLst>
              <a:ext uri="{FF2B5EF4-FFF2-40B4-BE49-F238E27FC236}">
                <a16:creationId xmlns:a16="http://schemas.microsoft.com/office/drawing/2014/main" id="{3FA3300C-63C0-4046-A434-92634608C6F8}"/>
              </a:ext>
            </a:extLst>
          </p:cNvPr>
          <p:cNvSpPr/>
          <p:nvPr/>
        </p:nvSpPr>
        <p:spPr>
          <a:xfrm>
            <a:off x="5680068" y="1297090"/>
            <a:ext cx="1170469" cy="3064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Controller</a:t>
            </a:r>
          </a:p>
        </p:txBody>
      </p:sp>
      <p:sp>
        <p:nvSpPr>
          <p:cNvPr id="42" name="Rectangle: Rounded Corners 41">
            <a:extLst>
              <a:ext uri="{FF2B5EF4-FFF2-40B4-BE49-F238E27FC236}">
                <a16:creationId xmlns:a16="http://schemas.microsoft.com/office/drawing/2014/main" id="{6EC37F25-238B-4852-A62B-DE09B45C235B}"/>
              </a:ext>
            </a:extLst>
          </p:cNvPr>
          <p:cNvSpPr/>
          <p:nvPr/>
        </p:nvSpPr>
        <p:spPr>
          <a:xfrm>
            <a:off x="5681743" y="2599803"/>
            <a:ext cx="1166785" cy="4675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Repository</a:t>
            </a:r>
          </a:p>
          <a:p>
            <a:pPr algn="ctr" defTabSz="685800">
              <a:buClrTx/>
            </a:pPr>
            <a:r>
              <a:rPr lang="en-US" sz="1350" kern="1200">
                <a:solidFill>
                  <a:schemeClr val="tx1"/>
                </a:solidFill>
                <a:latin typeface="Calibri" panose="020F0502020204030204"/>
              </a:rPr>
              <a:t> Spring JPA</a:t>
            </a:r>
          </a:p>
        </p:txBody>
      </p:sp>
      <p:sp>
        <p:nvSpPr>
          <p:cNvPr id="43" name="Rectangle: Rounded Corners 42">
            <a:extLst>
              <a:ext uri="{FF2B5EF4-FFF2-40B4-BE49-F238E27FC236}">
                <a16:creationId xmlns:a16="http://schemas.microsoft.com/office/drawing/2014/main" id="{45AC91AD-EC7E-46D0-9434-146BB7E66414}"/>
              </a:ext>
            </a:extLst>
          </p:cNvPr>
          <p:cNvSpPr/>
          <p:nvPr/>
        </p:nvSpPr>
        <p:spPr>
          <a:xfrm>
            <a:off x="7811348" y="2485096"/>
            <a:ext cx="1166785" cy="7148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Database</a:t>
            </a:r>
          </a:p>
          <a:p>
            <a:pPr algn="ctr" defTabSz="685800">
              <a:buClrTx/>
            </a:pPr>
            <a:r>
              <a:rPr lang="en-US" sz="1350" kern="1200">
                <a:solidFill>
                  <a:schemeClr val="tx1"/>
                </a:solidFill>
                <a:latin typeface="Calibri" panose="020F0502020204030204"/>
              </a:rPr>
              <a:t>(MongoDB)</a:t>
            </a:r>
          </a:p>
          <a:p>
            <a:pPr algn="ctr" defTabSz="685800">
              <a:buClrTx/>
            </a:pPr>
            <a:r>
              <a:rPr lang="en-US" sz="1350" kern="1200">
                <a:solidFill>
                  <a:schemeClr val="tx1"/>
                </a:solidFill>
                <a:latin typeface="Calibri" panose="020F0502020204030204"/>
              </a:rPr>
              <a:t>(MySQL)</a:t>
            </a:r>
          </a:p>
        </p:txBody>
      </p:sp>
      <p:sp>
        <p:nvSpPr>
          <p:cNvPr id="44" name="Rectangle: Rounded Corners 43">
            <a:extLst>
              <a:ext uri="{FF2B5EF4-FFF2-40B4-BE49-F238E27FC236}">
                <a16:creationId xmlns:a16="http://schemas.microsoft.com/office/drawing/2014/main" id="{C3878966-81CE-4574-9717-809D68A46D5F}"/>
              </a:ext>
            </a:extLst>
          </p:cNvPr>
          <p:cNvSpPr/>
          <p:nvPr/>
        </p:nvSpPr>
        <p:spPr>
          <a:xfrm>
            <a:off x="657751" y="2041919"/>
            <a:ext cx="677747" cy="3064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Client</a:t>
            </a:r>
          </a:p>
        </p:txBody>
      </p:sp>
      <p:cxnSp>
        <p:nvCxnSpPr>
          <p:cNvPr id="45" name="Straight Arrow Connector 44">
            <a:extLst>
              <a:ext uri="{FF2B5EF4-FFF2-40B4-BE49-F238E27FC236}">
                <a16:creationId xmlns:a16="http://schemas.microsoft.com/office/drawing/2014/main" id="{DB1BE3D1-FFDF-4A6D-A509-83AB6B8E1ADB}"/>
              </a:ext>
            </a:extLst>
          </p:cNvPr>
          <p:cNvCxnSpPr>
            <a:cxnSpLocks/>
          </p:cNvCxnSpPr>
          <p:nvPr/>
        </p:nvCxnSpPr>
        <p:spPr>
          <a:xfrm>
            <a:off x="2475909" y="2035666"/>
            <a:ext cx="0" cy="30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AF394C4-E7E1-4326-B9F5-F5B4B9FAB99F}"/>
              </a:ext>
            </a:extLst>
          </p:cNvPr>
          <p:cNvCxnSpPr>
            <a:cxnSpLocks/>
          </p:cNvCxnSpPr>
          <p:nvPr/>
        </p:nvCxnSpPr>
        <p:spPr>
          <a:xfrm>
            <a:off x="2469439" y="2886190"/>
            <a:ext cx="0" cy="30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AC7BA43-351D-4B3E-8F77-20ACF3D27D94}"/>
              </a:ext>
            </a:extLst>
          </p:cNvPr>
          <p:cNvCxnSpPr>
            <a:cxnSpLocks/>
            <a:stCxn id="41" idx="2"/>
            <a:endCxn id="25" idx="0"/>
          </p:cNvCxnSpPr>
          <p:nvPr/>
        </p:nvCxnSpPr>
        <p:spPr>
          <a:xfrm>
            <a:off x="6265303" y="1603578"/>
            <a:ext cx="1842" cy="34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B8F697-F89B-48B7-A4FA-D5685A2103BF}"/>
              </a:ext>
            </a:extLst>
          </p:cNvPr>
          <p:cNvCxnSpPr/>
          <p:nvPr/>
        </p:nvCxnSpPr>
        <p:spPr>
          <a:xfrm flipV="1">
            <a:off x="2756268" y="2009785"/>
            <a:ext cx="0" cy="33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49625ED-CCF8-45AF-B808-4D26E4C3C1A7}"/>
              </a:ext>
            </a:extLst>
          </p:cNvPr>
          <p:cNvCxnSpPr/>
          <p:nvPr/>
        </p:nvCxnSpPr>
        <p:spPr>
          <a:xfrm flipV="1">
            <a:off x="2756268" y="2860309"/>
            <a:ext cx="0" cy="33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6BD9880-7933-4D89-A0F3-531B838D60EB}"/>
              </a:ext>
            </a:extLst>
          </p:cNvPr>
          <p:cNvCxnSpPr>
            <a:cxnSpLocks/>
            <a:stCxn id="42" idx="3"/>
            <a:endCxn id="43" idx="1"/>
          </p:cNvCxnSpPr>
          <p:nvPr/>
        </p:nvCxnSpPr>
        <p:spPr>
          <a:xfrm>
            <a:off x="6848528" y="2833576"/>
            <a:ext cx="962820" cy="8946"/>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0EBBA5B9-27FC-4889-AFA2-EA0698994D12}"/>
              </a:ext>
            </a:extLst>
          </p:cNvPr>
          <p:cNvCxnSpPr>
            <a:cxnSpLocks/>
            <a:endCxn id="36" idx="1"/>
          </p:cNvCxnSpPr>
          <p:nvPr/>
        </p:nvCxnSpPr>
        <p:spPr>
          <a:xfrm>
            <a:off x="1371439" y="2227088"/>
            <a:ext cx="593691" cy="36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B530BD-A59F-4754-A197-20C4721926AE}"/>
              </a:ext>
            </a:extLst>
          </p:cNvPr>
          <p:cNvCxnSpPr>
            <a:cxnSpLocks/>
            <a:stCxn id="35" idx="1"/>
          </p:cNvCxnSpPr>
          <p:nvPr/>
        </p:nvCxnSpPr>
        <p:spPr>
          <a:xfrm flipH="1">
            <a:off x="1342774" y="1856541"/>
            <a:ext cx="658678" cy="32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F9B11E6-B92E-4B6D-A752-915F799CE95C}"/>
              </a:ext>
            </a:extLst>
          </p:cNvPr>
          <p:cNvSpPr txBox="1"/>
          <p:nvPr/>
        </p:nvSpPr>
        <p:spPr>
          <a:xfrm>
            <a:off x="2180455" y="4037308"/>
            <a:ext cx="1555811" cy="300082"/>
          </a:xfrm>
          <a:prstGeom prst="rect">
            <a:avLst/>
          </a:prstGeom>
          <a:noFill/>
        </p:spPr>
        <p:txBody>
          <a:bodyPr wrap="none" rtlCol="0">
            <a:spAutoFit/>
          </a:bodyPr>
          <a:lstStyle/>
          <a:p>
            <a:pPr defTabSz="685800">
              <a:buClrTx/>
            </a:pPr>
            <a:r>
              <a:rPr lang="en-US" sz="1350" kern="1200">
                <a:solidFill>
                  <a:schemeClr val="tx1"/>
                </a:solidFill>
                <a:latin typeface="Calibri" panose="020F0502020204030204"/>
                <a:ea typeface="+mn-ea"/>
                <a:cs typeface="+mn-cs"/>
              </a:rPr>
              <a:t>Front-end (ReactJS)</a:t>
            </a:r>
          </a:p>
        </p:txBody>
      </p:sp>
      <p:sp>
        <p:nvSpPr>
          <p:cNvPr id="55" name="TextBox 54">
            <a:extLst>
              <a:ext uri="{FF2B5EF4-FFF2-40B4-BE49-F238E27FC236}">
                <a16:creationId xmlns:a16="http://schemas.microsoft.com/office/drawing/2014/main" id="{31ADFDB6-5233-445D-A08E-298CE28CB920}"/>
              </a:ext>
            </a:extLst>
          </p:cNvPr>
          <p:cNvSpPr txBox="1"/>
          <p:nvPr/>
        </p:nvSpPr>
        <p:spPr>
          <a:xfrm>
            <a:off x="5300892" y="4037916"/>
            <a:ext cx="1747786" cy="276999"/>
          </a:xfrm>
          <a:prstGeom prst="rect">
            <a:avLst/>
          </a:prstGeom>
          <a:noFill/>
        </p:spPr>
        <p:txBody>
          <a:bodyPr wrap="none" lIns="68580" tIns="34290" rIns="68580" bIns="34290" rtlCol="0" anchor="t">
            <a:spAutoFit/>
          </a:bodyPr>
          <a:lstStyle/>
          <a:p>
            <a:pPr defTabSz="685800">
              <a:buClrTx/>
            </a:pPr>
            <a:r>
              <a:rPr lang="en-US" sz="1350" kern="1200">
                <a:solidFill>
                  <a:schemeClr val="tx1"/>
                </a:solidFill>
                <a:latin typeface="Calibri" panose="020F0502020204030204"/>
                <a:ea typeface="+mn-ea"/>
                <a:cs typeface="+mn-cs"/>
              </a:rPr>
              <a:t>Back-end (Spring Boot)</a:t>
            </a:r>
          </a:p>
        </p:txBody>
      </p:sp>
      <p:cxnSp>
        <p:nvCxnSpPr>
          <p:cNvPr id="57" name="Straight Arrow Connector 56">
            <a:extLst>
              <a:ext uri="{FF2B5EF4-FFF2-40B4-BE49-F238E27FC236}">
                <a16:creationId xmlns:a16="http://schemas.microsoft.com/office/drawing/2014/main" id="{191C0A58-9884-423B-9C2E-8549F1CE31BD}"/>
              </a:ext>
            </a:extLst>
          </p:cNvPr>
          <p:cNvCxnSpPr>
            <a:cxnSpLocks/>
            <a:stCxn id="38" idx="3"/>
            <a:endCxn id="41" idx="1"/>
          </p:cNvCxnSpPr>
          <p:nvPr/>
        </p:nvCxnSpPr>
        <p:spPr>
          <a:xfrm flipV="1">
            <a:off x="4322927" y="1450334"/>
            <a:ext cx="1357141" cy="1934542"/>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4E6D638B-1481-4437-8340-BA554E3E54DA}"/>
              </a:ext>
            </a:extLst>
          </p:cNvPr>
          <p:cNvSpPr txBox="1"/>
          <p:nvPr/>
        </p:nvSpPr>
        <p:spPr>
          <a:xfrm rot="18279078">
            <a:off x="4474602" y="2142912"/>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Restful API</a:t>
            </a:r>
          </a:p>
        </p:txBody>
      </p:sp>
      <p:cxnSp>
        <p:nvCxnSpPr>
          <p:cNvPr id="60" name="Straight Arrow Connector 59">
            <a:extLst>
              <a:ext uri="{FF2B5EF4-FFF2-40B4-BE49-F238E27FC236}">
                <a16:creationId xmlns:a16="http://schemas.microsoft.com/office/drawing/2014/main" id="{9518ABD9-75BB-4E1C-BC10-90E5FBBD9C80}"/>
              </a:ext>
            </a:extLst>
          </p:cNvPr>
          <p:cNvCxnSpPr/>
          <p:nvPr/>
        </p:nvCxnSpPr>
        <p:spPr>
          <a:xfrm flipV="1">
            <a:off x="3227915" y="3394903"/>
            <a:ext cx="419623" cy="3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C1AFC37-3202-491E-97C2-A026B7A1C2BB}"/>
              </a:ext>
            </a:extLst>
          </p:cNvPr>
          <p:cNvSpPr txBox="1"/>
          <p:nvPr/>
        </p:nvSpPr>
        <p:spPr>
          <a:xfrm>
            <a:off x="2711876" y="2044518"/>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Update</a:t>
            </a:r>
          </a:p>
        </p:txBody>
      </p:sp>
      <p:sp>
        <p:nvSpPr>
          <p:cNvPr id="63" name="TextBox 62">
            <a:extLst>
              <a:ext uri="{FF2B5EF4-FFF2-40B4-BE49-F238E27FC236}">
                <a16:creationId xmlns:a16="http://schemas.microsoft.com/office/drawing/2014/main" id="{AEBA9B08-E34A-4003-B2AA-71C4786B386B}"/>
              </a:ext>
            </a:extLst>
          </p:cNvPr>
          <p:cNvSpPr txBox="1"/>
          <p:nvPr/>
        </p:nvSpPr>
        <p:spPr>
          <a:xfrm>
            <a:off x="1845624" y="2893989"/>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Update</a:t>
            </a:r>
          </a:p>
        </p:txBody>
      </p:sp>
      <p:sp>
        <p:nvSpPr>
          <p:cNvPr id="64" name="TextBox 63">
            <a:extLst>
              <a:ext uri="{FF2B5EF4-FFF2-40B4-BE49-F238E27FC236}">
                <a16:creationId xmlns:a16="http://schemas.microsoft.com/office/drawing/2014/main" id="{6B9FEF28-AAC9-41C9-947C-AE17BDC06CB6}"/>
              </a:ext>
            </a:extLst>
          </p:cNvPr>
          <p:cNvSpPr txBox="1"/>
          <p:nvPr/>
        </p:nvSpPr>
        <p:spPr>
          <a:xfrm>
            <a:off x="2763515" y="2909136"/>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Notify</a:t>
            </a:r>
          </a:p>
        </p:txBody>
      </p:sp>
      <p:sp>
        <p:nvSpPr>
          <p:cNvPr id="65" name="TextBox 64">
            <a:extLst>
              <a:ext uri="{FF2B5EF4-FFF2-40B4-BE49-F238E27FC236}">
                <a16:creationId xmlns:a16="http://schemas.microsoft.com/office/drawing/2014/main" id="{C2F9390F-9569-4F1B-A982-43A142387074}"/>
              </a:ext>
            </a:extLst>
          </p:cNvPr>
          <p:cNvSpPr txBox="1"/>
          <p:nvPr/>
        </p:nvSpPr>
        <p:spPr>
          <a:xfrm>
            <a:off x="1680159" y="2050945"/>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User action</a:t>
            </a:r>
          </a:p>
        </p:txBody>
      </p:sp>
      <p:sp>
        <p:nvSpPr>
          <p:cNvPr id="25" name="Rectangle: Rounded Corners 41">
            <a:extLst>
              <a:ext uri="{FF2B5EF4-FFF2-40B4-BE49-F238E27FC236}">
                <a16:creationId xmlns:a16="http://schemas.microsoft.com/office/drawing/2014/main" id="{C9BA2F7A-34DB-B316-6D7A-69E28FDB7428}"/>
              </a:ext>
            </a:extLst>
          </p:cNvPr>
          <p:cNvSpPr/>
          <p:nvPr/>
        </p:nvSpPr>
        <p:spPr>
          <a:xfrm>
            <a:off x="5683752" y="1950860"/>
            <a:ext cx="1166785" cy="3269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Service</a:t>
            </a:r>
          </a:p>
        </p:txBody>
      </p:sp>
      <p:sp>
        <p:nvSpPr>
          <p:cNvPr id="32" name="Rectangle: Rounded Corners 41">
            <a:extLst>
              <a:ext uri="{FF2B5EF4-FFF2-40B4-BE49-F238E27FC236}">
                <a16:creationId xmlns:a16="http://schemas.microsoft.com/office/drawing/2014/main" id="{A89C978F-4913-FC70-7F65-9FEF17E8FA56}"/>
              </a:ext>
            </a:extLst>
          </p:cNvPr>
          <p:cNvSpPr/>
          <p:nvPr/>
        </p:nvSpPr>
        <p:spPr>
          <a:xfrm>
            <a:off x="5680068" y="3405354"/>
            <a:ext cx="1166785" cy="3151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buClrTx/>
            </a:pPr>
            <a:r>
              <a:rPr lang="en-US" sz="1350" kern="1200">
                <a:solidFill>
                  <a:schemeClr val="tx1"/>
                </a:solidFill>
                <a:latin typeface="Calibri" panose="020F0502020204030204"/>
              </a:rPr>
              <a:t>Entity</a:t>
            </a:r>
          </a:p>
        </p:txBody>
      </p:sp>
      <p:sp>
        <p:nvSpPr>
          <p:cNvPr id="80" name="TextBox 79">
            <a:extLst>
              <a:ext uri="{FF2B5EF4-FFF2-40B4-BE49-F238E27FC236}">
                <a16:creationId xmlns:a16="http://schemas.microsoft.com/office/drawing/2014/main" id="{D28895A4-D514-4438-6F01-8011068AA9F0}"/>
              </a:ext>
            </a:extLst>
          </p:cNvPr>
          <p:cNvSpPr txBox="1"/>
          <p:nvPr/>
        </p:nvSpPr>
        <p:spPr>
          <a:xfrm>
            <a:off x="7170170" y="2609585"/>
            <a:ext cx="840077" cy="261610"/>
          </a:xfrm>
          <a:prstGeom prst="rect">
            <a:avLst/>
          </a:prstGeom>
          <a:noFill/>
        </p:spPr>
        <p:txBody>
          <a:bodyPr wrap="square" rtlCol="0">
            <a:spAutoFit/>
          </a:bodyPr>
          <a:lstStyle/>
          <a:p>
            <a:pPr defTabSz="685800">
              <a:buClrTx/>
            </a:pPr>
            <a:r>
              <a:rPr lang="en-US" sz="1100" kern="1200">
                <a:solidFill>
                  <a:schemeClr val="tx1"/>
                </a:solidFill>
                <a:latin typeface="Calibri" panose="020F0502020204030204"/>
                <a:ea typeface="+mn-ea"/>
                <a:cs typeface="+mn-cs"/>
              </a:rPr>
              <a:t>Interact</a:t>
            </a:r>
          </a:p>
        </p:txBody>
      </p:sp>
      <p:cxnSp>
        <p:nvCxnSpPr>
          <p:cNvPr id="4" name="Straight Arrow Connector 3">
            <a:extLst>
              <a:ext uri="{FF2B5EF4-FFF2-40B4-BE49-F238E27FC236}">
                <a16:creationId xmlns:a16="http://schemas.microsoft.com/office/drawing/2014/main" id="{18711824-2460-A7C2-0772-BA8196BF6455}"/>
              </a:ext>
            </a:extLst>
          </p:cNvPr>
          <p:cNvCxnSpPr>
            <a:cxnSpLocks/>
            <a:stCxn id="25" idx="2"/>
            <a:endCxn id="42" idx="0"/>
          </p:cNvCxnSpPr>
          <p:nvPr/>
        </p:nvCxnSpPr>
        <p:spPr>
          <a:xfrm flipH="1">
            <a:off x="6265136" y="2277834"/>
            <a:ext cx="2009" cy="32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3E4396-6F39-3B14-F9EA-F408949128D6}"/>
              </a:ext>
            </a:extLst>
          </p:cNvPr>
          <p:cNvCxnSpPr>
            <a:cxnSpLocks/>
            <a:stCxn id="42" idx="2"/>
            <a:endCxn id="32" idx="0"/>
          </p:cNvCxnSpPr>
          <p:nvPr/>
        </p:nvCxnSpPr>
        <p:spPr>
          <a:xfrm flipH="1">
            <a:off x="6263461" y="3067349"/>
            <a:ext cx="1675" cy="33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1DC594-D866-B9CF-28F5-81277E63F420}"/>
              </a:ext>
            </a:extLst>
          </p:cNvPr>
          <p:cNvSpPr txBox="1"/>
          <p:nvPr/>
        </p:nvSpPr>
        <p:spPr>
          <a:xfrm>
            <a:off x="5907433" y="928404"/>
            <a:ext cx="712054" cy="307777"/>
          </a:xfrm>
          <a:prstGeom prst="rect">
            <a:avLst/>
          </a:prstGeom>
          <a:noFill/>
        </p:spPr>
        <p:txBody>
          <a:bodyPr wrap="none" rtlCol="0">
            <a:spAutoFit/>
          </a:bodyPr>
          <a:lstStyle/>
          <a:p>
            <a:r>
              <a:rPr lang="en-VN" dirty="0"/>
              <a:t>Server</a:t>
            </a:r>
          </a:p>
        </p:txBody>
      </p:sp>
    </p:spTree>
    <p:extLst>
      <p:ext uri="{BB962C8B-B14F-4D97-AF65-F5344CB8AC3E}">
        <p14:creationId xmlns:p14="http://schemas.microsoft.com/office/powerpoint/2010/main" val="79558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02071-1A2F-41F0-F803-22A0C84C08E2}"/>
            </a:ext>
          </a:extLst>
        </p:cNvPr>
        <p:cNvGrpSpPr/>
        <p:nvPr/>
      </p:nvGrpSpPr>
      <p:grpSpPr>
        <a:xfrm>
          <a:off x="0" y="0"/>
          <a:ext cx="0" cy="0"/>
          <a:chOff x="0" y="0"/>
          <a:chExt cx="0" cy="0"/>
        </a:xfrm>
      </p:grpSpPr>
      <p:cxnSp>
        <p:nvCxnSpPr>
          <p:cNvPr id="143" name="Straight Arrow Connector 142">
            <a:extLst>
              <a:ext uri="{FF2B5EF4-FFF2-40B4-BE49-F238E27FC236}">
                <a16:creationId xmlns:a16="http://schemas.microsoft.com/office/drawing/2014/main" id="{AA86E378-563D-CB8C-680F-D2151A10F211}"/>
              </a:ext>
            </a:extLst>
          </p:cNvPr>
          <p:cNvCxnSpPr>
            <a:cxnSpLocks/>
          </p:cNvCxnSpPr>
          <p:nvPr/>
        </p:nvCxnSpPr>
        <p:spPr>
          <a:xfrm>
            <a:off x="9191032" y="3440014"/>
            <a:ext cx="1240172" cy="0"/>
          </a:xfrm>
          <a:prstGeom prst="straightConnector1">
            <a:avLst/>
          </a:prstGeom>
          <a:noFill/>
          <a:ln w="6350" cap="flat" cmpd="sng" algn="ctr">
            <a:solidFill>
              <a:srgbClr val="4472C4"/>
            </a:solidFill>
            <a:prstDash val="solid"/>
            <a:miter lim="800000"/>
            <a:tailEnd type="triangle"/>
          </a:ln>
          <a:effectLst/>
        </p:spPr>
      </p:cxnSp>
      <p:sp>
        <p:nvSpPr>
          <p:cNvPr id="154" name="Google Shape;2195;p40">
            <a:extLst>
              <a:ext uri="{FF2B5EF4-FFF2-40B4-BE49-F238E27FC236}">
                <a16:creationId xmlns:a16="http://schemas.microsoft.com/office/drawing/2014/main" id="{DD66EAE8-4E9E-E1EE-A939-28E7494A73EC}"/>
              </a:ext>
            </a:extLst>
          </p:cNvPr>
          <p:cNvSpPr txBox="1">
            <a:spLocks noGrp="1"/>
          </p:cNvSpPr>
          <p:nvPr>
            <p:ph type="title"/>
          </p:nvPr>
        </p:nvSpPr>
        <p:spPr>
          <a:xfrm>
            <a:off x="1749912" y="338328"/>
            <a:ext cx="5577900" cy="594300"/>
          </a:xfrm>
          <a:prstGeom prst="rect">
            <a:avLst/>
          </a:prstGeom>
        </p:spPr>
        <p:txBody>
          <a:bodyPr spcFirstLastPara="1" wrap="square" lIns="91425" tIns="91425" rIns="91425" bIns="91425" anchor="t" anchorCtr="0">
            <a:noAutofit/>
          </a:bodyPr>
          <a:lstStyle/>
          <a:p>
            <a:r>
              <a:rPr lang="en-US">
                <a:solidFill>
                  <a:srgbClr val="000000"/>
                </a:solidFill>
                <a:latin typeface="Fjalla One" panose="020B0604020202020204" charset="0"/>
              </a:rPr>
              <a:t>Entity Diagram</a:t>
            </a:r>
            <a:endParaRPr lang="en-US">
              <a:latin typeface="Fjalla One" panose="020B0604020202020204" charset="0"/>
            </a:endParaRPr>
          </a:p>
        </p:txBody>
      </p:sp>
      <p:pic>
        <p:nvPicPr>
          <p:cNvPr id="1026" name="Picture 2">
            <a:extLst>
              <a:ext uri="{FF2B5EF4-FFF2-40B4-BE49-F238E27FC236}">
                <a16:creationId xmlns:a16="http://schemas.microsoft.com/office/drawing/2014/main" id="{3BF85FF8-C621-3144-CF3C-0D5E221C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422" y="866522"/>
            <a:ext cx="6187155" cy="34104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46F8D4-ACCE-2C3A-FDD5-90DDE69500FE}"/>
              </a:ext>
            </a:extLst>
          </p:cNvPr>
          <p:cNvSpPr txBox="1"/>
          <p:nvPr/>
        </p:nvSpPr>
        <p:spPr>
          <a:xfrm>
            <a:off x="1036236" y="4334258"/>
            <a:ext cx="33578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Entity Diagram</a:t>
            </a:r>
            <a:endParaRPr lang="en-US"/>
          </a:p>
        </p:txBody>
      </p:sp>
    </p:spTree>
    <p:extLst>
      <p:ext uri="{BB962C8B-B14F-4D97-AF65-F5344CB8AC3E}">
        <p14:creationId xmlns:p14="http://schemas.microsoft.com/office/powerpoint/2010/main" val="40469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2195;p40">
            <a:extLst>
              <a:ext uri="{FF2B5EF4-FFF2-40B4-BE49-F238E27FC236}">
                <a16:creationId xmlns:a16="http://schemas.microsoft.com/office/drawing/2014/main" id="{8D4C4191-0EBD-4A02-A0C3-D0B566864284}"/>
              </a:ext>
            </a:extLst>
          </p:cNvPr>
          <p:cNvSpPr txBox="1">
            <a:spLocks noGrp="1"/>
          </p:cNvSpPr>
          <p:nvPr>
            <p:ph type="title"/>
          </p:nvPr>
        </p:nvSpPr>
        <p:spPr>
          <a:xfrm>
            <a:off x="-164379" y="225492"/>
            <a:ext cx="2299038" cy="594300"/>
          </a:xfrm>
          <a:prstGeom prst="rect">
            <a:avLst/>
          </a:prstGeom>
        </p:spPr>
        <p:txBody>
          <a:bodyPr spcFirstLastPara="1" wrap="square" lIns="91425" tIns="91425" rIns="91425" bIns="91425" anchor="t" anchorCtr="0">
            <a:noAutofit/>
          </a:bodyPr>
          <a:lstStyle/>
          <a:p>
            <a:pPr algn="ctr"/>
            <a:r>
              <a:rPr lang="en-US">
                <a:solidFill>
                  <a:srgbClr val="000000"/>
                </a:solidFill>
                <a:latin typeface="Fjalla One" panose="020B0604020202020204" charset="0"/>
              </a:rPr>
              <a:t>Design Tool</a:t>
            </a:r>
            <a:endParaRPr lang="en-US">
              <a:latin typeface="Fjalla One" panose="020B0604020202020204" charset="0"/>
            </a:endParaRPr>
          </a:p>
        </p:txBody>
      </p:sp>
      <p:pic>
        <p:nvPicPr>
          <p:cNvPr id="3" name="Picture 2" descr="A screenshot of a computer&#10;&#10;Description automatically generated">
            <a:extLst>
              <a:ext uri="{FF2B5EF4-FFF2-40B4-BE49-F238E27FC236}">
                <a16:creationId xmlns:a16="http://schemas.microsoft.com/office/drawing/2014/main" id="{A6969D65-69A7-5E39-BDDF-F7D0FF14586B}"/>
              </a:ext>
            </a:extLst>
          </p:cNvPr>
          <p:cNvPicPr>
            <a:picLocks noChangeAspect="1"/>
          </p:cNvPicPr>
          <p:nvPr/>
        </p:nvPicPr>
        <p:blipFill>
          <a:blip r:embed="rId3"/>
          <a:srcRect l="19461" t="15442" r="16878" b="11453"/>
          <a:stretch/>
        </p:blipFill>
        <p:spPr>
          <a:xfrm>
            <a:off x="3213216" y="1853975"/>
            <a:ext cx="4948017" cy="319612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C8CAFA2-9160-75AE-5F31-123AEECDBBDE}"/>
              </a:ext>
            </a:extLst>
          </p:cNvPr>
          <p:cNvPicPr>
            <a:picLocks noChangeAspect="1"/>
          </p:cNvPicPr>
          <p:nvPr/>
        </p:nvPicPr>
        <p:blipFill>
          <a:blip r:embed="rId4"/>
          <a:srcRect l="19730" t="15319" r="16608" b="34823"/>
          <a:stretch/>
        </p:blipFill>
        <p:spPr>
          <a:xfrm>
            <a:off x="3213217" y="93398"/>
            <a:ext cx="4948017" cy="2179783"/>
          </a:xfrm>
          <a:prstGeom prst="rect">
            <a:avLst/>
          </a:prstGeom>
        </p:spPr>
      </p:pic>
      <p:pic>
        <p:nvPicPr>
          <p:cNvPr id="8" name="Picture 7">
            <a:extLst>
              <a:ext uri="{FF2B5EF4-FFF2-40B4-BE49-F238E27FC236}">
                <a16:creationId xmlns:a16="http://schemas.microsoft.com/office/drawing/2014/main" id="{9F9850D3-BDE6-425D-15EA-973B7991A845}"/>
              </a:ext>
            </a:extLst>
          </p:cNvPr>
          <p:cNvPicPr>
            <a:picLocks noChangeAspect="1"/>
          </p:cNvPicPr>
          <p:nvPr/>
        </p:nvPicPr>
        <p:blipFill>
          <a:blip r:embed="rId5"/>
          <a:stretch>
            <a:fillRect/>
          </a:stretch>
        </p:blipFill>
        <p:spPr>
          <a:xfrm>
            <a:off x="443485" y="1384421"/>
            <a:ext cx="2230452" cy="2230452"/>
          </a:xfrm>
          <a:prstGeom prst="rect">
            <a:avLst/>
          </a:prstGeom>
        </p:spPr>
      </p:pic>
    </p:spTree>
    <p:extLst>
      <p:ext uri="{BB962C8B-B14F-4D97-AF65-F5344CB8AC3E}">
        <p14:creationId xmlns:p14="http://schemas.microsoft.com/office/powerpoint/2010/main" val="19616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106;p37">
            <a:extLst>
              <a:ext uri="{FF2B5EF4-FFF2-40B4-BE49-F238E27FC236}">
                <a16:creationId xmlns:a16="http://schemas.microsoft.com/office/drawing/2014/main" id="{68A4C4E9-5116-482A-AAE9-B6E1742AEED7}"/>
              </a:ext>
            </a:extLst>
          </p:cNvPr>
          <p:cNvGrpSpPr/>
          <p:nvPr/>
        </p:nvGrpSpPr>
        <p:grpSpPr>
          <a:xfrm>
            <a:off x="4733811" y="805476"/>
            <a:ext cx="635100" cy="734640"/>
            <a:chOff x="731647" y="573573"/>
            <a:chExt cx="635100" cy="734640"/>
          </a:xfrm>
        </p:grpSpPr>
        <p:grpSp>
          <p:nvGrpSpPr>
            <p:cNvPr id="6" name="Google Shape;2107;p37">
              <a:extLst>
                <a:ext uri="{FF2B5EF4-FFF2-40B4-BE49-F238E27FC236}">
                  <a16:creationId xmlns:a16="http://schemas.microsoft.com/office/drawing/2014/main" id="{DFA8527B-0BCA-4EF3-A769-B0CC6AE3272E}"/>
                </a:ext>
              </a:extLst>
            </p:cNvPr>
            <p:cNvGrpSpPr/>
            <p:nvPr/>
          </p:nvGrpSpPr>
          <p:grpSpPr>
            <a:xfrm>
              <a:off x="731647" y="573573"/>
              <a:ext cx="635100" cy="635100"/>
              <a:chOff x="917231" y="750460"/>
              <a:chExt cx="635100" cy="635100"/>
            </a:xfrm>
          </p:grpSpPr>
          <p:sp>
            <p:nvSpPr>
              <p:cNvPr id="11" name="Google Shape;2108;p37">
                <a:extLst>
                  <a:ext uri="{FF2B5EF4-FFF2-40B4-BE49-F238E27FC236}">
                    <a16:creationId xmlns:a16="http://schemas.microsoft.com/office/drawing/2014/main" id="{82403416-76D4-45BA-ACD8-A7489DE7B2B5}"/>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2109;p37">
                <a:extLst>
                  <a:ext uri="{FF2B5EF4-FFF2-40B4-BE49-F238E27FC236}">
                    <a16:creationId xmlns:a16="http://schemas.microsoft.com/office/drawing/2014/main" id="{D7AB8A19-F4E7-4EB8-B12C-1FFE7F1948A4}"/>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 name="Google Shape;2110;p37">
              <a:extLst>
                <a:ext uri="{FF2B5EF4-FFF2-40B4-BE49-F238E27FC236}">
                  <a16:creationId xmlns:a16="http://schemas.microsoft.com/office/drawing/2014/main" id="{B9351D5F-50D0-4EA6-8D2A-F708AFFE1E70}"/>
                </a:ext>
              </a:extLst>
            </p:cNvPr>
            <p:cNvGrpSpPr/>
            <p:nvPr/>
          </p:nvGrpSpPr>
          <p:grpSpPr>
            <a:xfrm>
              <a:off x="961679" y="1281213"/>
              <a:ext cx="175013" cy="27000"/>
              <a:chOff x="5662375" y="212375"/>
              <a:chExt cx="175013" cy="27000"/>
            </a:xfrm>
          </p:grpSpPr>
          <p:sp>
            <p:nvSpPr>
              <p:cNvPr id="8" name="Google Shape;2111;p37">
                <a:extLst>
                  <a:ext uri="{FF2B5EF4-FFF2-40B4-BE49-F238E27FC236}">
                    <a16:creationId xmlns:a16="http://schemas.microsoft.com/office/drawing/2014/main" id="{70BAB243-6087-4473-B3F8-ACFA0EFE3A4A}"/>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9" name="Google Shape;2112;p37">
                <a:extLst>
                  <a:ext uri="{FF2B5EF4-FFF2-40B4-BE49-F238E27FC236}">
                    <a16:creationId xmlns:a16="http://schemas.microsoft.com/office/drawing/2014/main" id="{F016CF61-57DA-46AB-B02A-50CDAFBAE52B}"/>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10" name="Google Shape;2113;p37">
                <a:extLst>
                  <a:ext uri="{FF2B5EF4-FFF2-40B4-BE49-F238E27FC236}">
                    <a16:creationId xmlns:a16="http://schemas.microsoft.com/office/drawing/2014/main" id="{39BDAD35-4F98-46F2-BF56-718C772A5B40}"/>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grpSp>
      </p:grpSp>
      <p:sp>
        <p:nvSpPr>
          <p:cNvPr id="14" name="Google Shape;2197;p40">
            <a:extLst>
              <a:ext uri="{FF2B5EF4-FFF2-40B4-BE49-F238E27FC236}">
                <a16:creationId xmlns:a16="http://schemas.microsoft.com/office/drawing/2014/main" id="{14741A94-3ED7-4DE1-8A19-E27BBC72FD8A}"/>
              </a:ext>
            </a:extLst>
          </p:cNvPr>
          <p:cNvSpPr txBox="1">
            <a:spLocks/>
          </p:cNvSpPr>
          <p:nvPr/>
        </p:nvSpPr>
        <p:spPr>
          <a:xfrm>
            <a:off x="5240852" y="902719"/>
            <a:ext cx="314964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rgbClr val="000000"/>
                </a:solidFill>
                <a:latin typeface="WordVisi_MSFontService"/>
              </a:rPr>
              <a:t>Design manager: Sau </a:t>
            </a:r>
            <a:r>
              <a:rPr lang="en-US" err="1">
                <a:solidFill>
                  <a:srgbClr val="000000"/>
                </a:solidFill>
                <a:latin typeface="WordVisi_MSFontService"/>
              </a:rPr>
              <a:t>Hùng</a:t>
            </a:r>
            <a:r>
              <a:rPr lang="en-US">
                <a:solidFill>
                  <a:srgbClr val="000000"/>
                </a:solidFill>
                <a:latin typeface="WordVisi_MSFontService"/>
              </a:rPr>
              <a:t> </a:t>
            </a:r>
            <a:endParaRPr lang="en-US"/>
          </a:p>
        </p:txBody>
      </p:sp>
      <p:grpSp>
        <p:nvGrpSpPr>
          <p:cNvPr id="25" name="Google Shape;2106;p37">
            <a:extLst>
              <a:ext uri="{FF2B5EF4-FFF2-40B4-BE49-F238E27FC236}">
                <a16:creationId xmlns:a16="http://schemas.microsoft.com/office/drawing/2014/main" id="{4E0D6579-B910-4BCA-9FDB-3CD5874CBF5A}"/>
              </a:ext>
            </a:extLst>
          </p:cNvPr>
          <p:cNvGrpSpPr/>
          <p:nvPr/>
        </p:nvGrpSpPr>
        <p:grpSpPr>
          <a:xfrm>
            <a:off x="4759423" y="2734452"/>
            <a:ext cx="635100" cy="734640"/>
            <a:chOff x="731647" y="573573"/>
            <a:chExt cx="635100" cy="734640"/>
          </a:xfrm>
        </p:grpSpPr>
        <p:grpSp>
          <p:nvGrpSpPr>
            <p:cNvPr id="26" name="Google Shape;2107;p37">
              <a:extLst>
                <a:ext uri="{FF2B5EF4-FFF2-40B4-BE49-F238E27FC236}">
                  <a16:creationId xmlns:a16="http://schemas.microsoft.com/office/drawing/2014/main" id="{1D4FF8EB-88FA-46F4-A28C-61687AFEA7DF}"/>
                </a:ext>
              </a:extLst>
            </p:cNvPr>
            <p:cNvGrpSpPr/>
            <p:nvPr/>
          </p:nvGrpSpPr>
          <p:grpSpPr>
            <a:xfrm>
              <a:off x="731647" y="573573"/>
              <a:ext cx="635100" cy="635100"/>
              <a:chOff x="917231" y="750460"/>
              <a:chExt cx="635100" cy="635100"/>
            </a:xfrm>
          </p:grpSpPr>
          <p:sp>
            <p:nvSpPr>
              <p:cNvPr id="31" name="Google Shape;2108;p37">
                <a:extLst>
                  <a:ext uri="{FF2B5EF4-FFF2-40B4-BE49-F238E27FC236}">
                    <a16:creationId xmlns:a16="http://schemas.microsoft.com/office/drawing/2014/main" id="{EA36FFE1-A810-457B-90AF-E4802F2EB70F}"/>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2109;p37">
                <a:extLst>
                  <a:ext uri="{FF2B5EF4-FFF2-40B4-BE49-F238E27FC236}">
                    <a16:creationId xmlns:a16="http://schemas.microsoft.com/office/drawing/2014/main" id="{BB83590B-9D64-4178-9D02-7357468A5731}"/>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7" name="Google Shape;2110;p37">
              <a:extLst>
                <a:ext uri="{FF2B5EF4-FFF2-40B4-BE49-F238E27FC236}">
                  <a16:creationId xmlns:a16="http://schemas.microsoft.com/office/drawing/2014/main" id="{64215D72-3328-4DA7-B193-05C454367FAF}"/>
                </a:ext>
              </a:extLst>
            </p:cNvPr>
            <p:cNvGrpSpPr/>
            <p:nvPr/>
          </p:nvGrpSpPr>
          <p:grpSpPr>
            <a:xfrm>
              <a:off x="961679" y="1281213"/>
              <a:ext cx="175013" cy="27000"/>
              <a:chOff x="5662375" y="212375"/>
              <a:chExt cx="175013" cy="27000"/>
            </a:xfrm>
          </p:grpSpPr>
          <p:sp>
            <p:nvSpPr>
              <p:cNvPr id="28" name="Google Shape;2111;p37">
                <a:extLst>
                  <a:ext uri="{FF2B5EF4-FFF2-40B4-BE49-F238E27FC236}">
                    <a16:creationId xmlns:a16="http://schemas.microsoft.com/office/drawing/2014/main" id="{521F2E17-99CD-4DCF-8048-A3E2A2F1D8BD}"/>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29" name="Google Shape;2112;p37">
                <a:extLst>
                  <a:ext uri="{FF2B5EF4-FFF2-40B4-BE49-F238E27FC236}">
                    <a16:creationId xmlns:a16="http://schemas.microsoft.com/office/drawing/2014/main" id="{B07248C1-BE6F-450A-951B-6EEB1BE6A3E8}"/>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0" name="Google Shape;2113;p37">
                <a:extLst>
                  <a:ext uri="{FF2B5EF4-FFF2-40B4-BE49-F238E27FC236}">
                    <a16:creationId xmlns:a16="http://schemas.microsoft.com/office/drawing/2014/main" id="{9DD2E725-E50B-409F-8B74-B95ED6286985}"/>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grpSp>
      </p:grpSp>
      <p:sp>
        <p:nvSpPr>
          <p:cNvPr id="33" name="Google Shape;2197;p40">
            <a:extLst>
              <a:ext uri="{FF2B5EF4-FFF2-40B4-BE49-F238E27FC236}">
                <a16:creationId xmlns:a16="http://schemas.microsoft.com/office/drawing/2014/main" id="{5E8B14B1-FC1C-4D3C-935B-C20947014F4B}"/>
              </a:ext>
            </a:extLst>
          </p:cNvPr>
          <p:cNvSpPr txBox="1">
            <a:spLocks/>
          </p:cNvSpPr>
          <p:nvPr/>
        </p:nvSpPr>
        <p:spPr>
          <a:xfrm>
            <a:off x="4963843" y="3793536"/>
            <a:ext cx="3818491"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rgbClr val="000000"/>
                </a:solidFill>
                <a:latin typeface="WordVisi_MSFontService"/>
              </a:rPr>
              <a:t>UI Testing after developing</a:t>
            </a:r>
            <a:endParaRPr lang="en-US"/>
          </a:p>
        </p:txBody>
      </p:sp>
      <p:pic>
        <p:nvPicPr>
          <p:cNvPr id="4" name="Picture 3" descr="A screenshot of a cartoon character&#10;&#10;Description automatically generated">
            <a:extLst>
              <a:ext uri="{FF2B5EF4-FFF2-40B4-BE49-F238E27FC236}">
                <a16:creationId xmlns:a16="http://schemas.microsoft.com/office/drawing/2014/main" id="{DEB9796D-DB62-B95F-179B-8585B20B6890}"/>
              </a:ext>
            </a:extLst>
          </p:cNvPr>
          <p:cNvPicPr>
            <a:picLocks noChangeAspect="1"/>
          </p:cNvPicPr>
          <p:nvPr/>
        </p:nvPicPr>
        <p:blipFill>
          <a:blip r:embed="rId3"/>
          <a:srcRect l="2858" t="4301"/>
          <a:stretch/>
        </p:blipFill>
        <p:spPr>
          <a:xfrm>
            <a:off x="48693" y="798300"/>
            <a:ext cx="4578150" cy="3647692"/>
          </a:xfrm>
          <a:prstGeom prst="rect">
            <a:avLst/>
          </a:prstGeom>
        </p:spPr>
      </p:pic>
      <p:grpSp>
        <p:nvGrpSpPr>
          <p:cNvPr id="13" name="Google Shape;2106;p37">
            <a:extLst>
              <a:ext uri="{FF2B5EF4-FFF2-40B4-BE49-F238E27FC236}">
                <a16:creationId xmlns:a16="http://schemas.microsoft.com/office/drawing/2014/main" id="{1D01B746-44DA-81BD-080F-5C5E5D77C54A}"/>
              </a:ext>
            </a:extLst>
          </p:cNvPr>
          <p:cNvGrpSpPr/>
          <p:nvPr/>
        </p:nvGrpSpPr>
        <p:grpSpPr>
          <a:xfrm>
            <a:off x="4752342" y="3660654"/>
            <a:ext cx="635100" cy="734640"/>
            <a:chOff x="731647" y="573573"/>
            <a:chExt cx="635100" cy="734640"/>
          </a:xfrm>
        </p:grpSpPr>
        <p:grpSp>
          <p:nvGrpSpPr>
            <p:cNvPr id="15" name="Google Shape;2107;p37">
              <a:extLst>
                <a:ext uri="{FF2B5EF4-FFF2-40B4-BE49-F238E27FC236}">
                  <a16:creationId xmlns:a16="http://schemas.microsoft.com/office/drawing/2014/main" id="{F30C8449-ED69-D5F4-8383-A2EBE10DD92F}"/>
                </a:ext>
              </a:extLst>
            </p:cNvPr>
            <p:cNvGrpSpPr/>
            <p:nvPr/>
          </p:nvGrpSpPr>
          <p:grpSpPr>
            <a:xfrm>
              <a:off x="731647" y="573573"/>
              <a:ext cx="635100" cy="635100"/>
              <a:chOff x="917231" y="750460"/>
              <a:chExt cx="635100" cy="635100"/>
            </a:xfrm>
          </p:grpSpPr>
          <p:sp>
            <p:nvSpPr>
              <p:cNvPr id="20" name="Google Shape;2108;p37">
                <a:extLst>
                  <a:ext uri="{FF2B5EF4-FFF2-40B4-BE49-F238E27FC236}">
                    <a16:creationId xmlns:a16="http://schemas.microsoft.com/office/drawing/2014/main" id="{F5B128B8-7059-7F40-4CB3-88E79F9F4AB8}"/>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2109;p37">
                <a:extLst>
                  <a:ext uri="{FF2B5EF4-FFF2-40B4-BE49-F238E27FC236}">
                    <a16:creationId xmlns:a16="http://schemas.microsoft.com/office/drawing/2014/main" id="{78A127A0-FBFA-2BF2-2A46-7360199D8895}"/>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6" name="Google Shape;2110;p37">
              <a:extLst>
                <a:ext uri="{FF2B5EF4-FFF2-40B4-BE49-F238E27FC236}">
                  <a16:creationId xmlns:a16="http://schemas.microsoft.com/office/drawing/2014/main" id="{664CA4D8-AAAB-4840-6FF9-A0B0497CBBCA}"/>
                </a:ext>
              </a:extLst>
            </p:cNvPr>
            <p:cNvGrpSpPr/>
            <p:nvPr/>
          </p:nvGrpSpPr>
          <p:grpSpPr>
            <a:xfrm>
              <a:off x="961679" y="1281213"/>
              <a:ext cx="175013" cy="27000"/>
              <a:chOff x="5662375" y="212375"/>
              <a:chExt cx="175013" cy="27000"/>
            </a:xfrm>
          </p:grpSpPr>
          <p:sp>
            <p:nvSpPr>
              <p:cNvPr id="17" name="Google Shape;2111;p37">
                <a:extLst>
                  <a:ext uri="{FF2B5EF4-FFF2-40B4-BE49-F238E27FC236}">
                    <a16:creationId xmlns:a16="http://schemas.microsoft.com/office/drawing/2014/main" id="{FC1A6D91-E42C-2316-2F83-3356DD081C38}"/>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18" name="Google Shape;2112;p37">
                <a:extLst>
                  <a:ext uri="{FF2B5EF4-FFF2-40B4-BE49-F238E27FC236}">
                    <a16:creationId xmlns:a16="http://schemas.microsoft.com/office/drawing/2014/main" id="{F6FD83AB-41F2-D528-A012-64ABFF7B2AD6}"/>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19" name="Google Shape;2113;p37">
                <a:extLst>
                  <a:ext uri="{FF2B5EF4-FFF2-40B4-BE49-F238E27FC236}">
                    <a16:creationId xmlns:a16="http://schemas.microsoft.com/office/drawing/2014/main" id="{AB22068A-14A0-CAE2-3ECD-C88F4596D74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grpSp>
      </p:grpSp>
      <p:sp>
        <p:nvSpPr>
          <p:cNvPr id="22" name="Google Shape;2197;p40">
            <a:extLst>
              <a:ext uri="{FF2B5EF4-FFF2-40B4-BE49-F238E27FC236}">
                <a16:creationId xmlns:a16="http://schemas.microsoft.com/office/drawing/2014/main" id="{CA4760C4-CFAB-2B60-4113-5819CA924CC3}"/>
              </a:ext>
            </a:extLst>
          </p:cNvPr>
          <p:cNvSpPr txBox="1">
            <a:spLocks/>
          </p:cNvSpPr>
          <p:nvPr/>
        </p:nvSpPr>
        <p:spPr>
          <a:xfrm>
            <a:off x="5016455" y="2819177"/>
            <a:ext cx="3550676"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rgbClr val="000000"/>
                </a:solidFill>
                <a:latin typeface="WordVisi_MSFontService"/>
              </a:rPr>
              <a:t>Design before developing</a:t>
            </a:r>
            <a:endParaRPr lang="en-US"/>
          </a:p>
        </p:txBody>
      </p:sp>
      <p:grpSp>
        <p:nvGrpSpPr>
          <p:cNvPr id="23" name="Google Shape;2106;p37">
            <a:extLst>
              <a:ext uri="{FF2B5EF4-FFF2-40B4-BE49-F238E27FC236}">
                <a16:creationId xmlns:a16="http://schemas.microsoft.com/office/drawing/2014/main" id="{0F7D4F23-BE70-9DF0-30CE-1C5D6A80CA85}"/>
              </a:ext>
            </a:extLst>
          </p:cNvPr>
          <p:cNvGrpSpPr/>
          <p:nvPr/>
        </p:nvGrpSpPr>
        <p:grpSpPr>
          <a:xfrm>
            <a:off x="4733811" y="1725041"/>
            <a:ext cx="635100" cy="734640"/>
            <a:chOff x="731647" y="573573"/>
            <a:chExt cx="635100" cy="734640"/>
          </a:xfrm>
        </p:grpSpPr>
        <p:grpSp>
          <p:nvGrpSpPr>
            <p:cNvPr id="24" name="Google Shape;2107;p37">
              <a:extLst>
                <a:ext uri="{FF2B5EF4-FFF2-40B4-BE49-F238E27FC236}">
                  <a16:creationId xmlns:a16="http://schemas.microsoft.com/office/drawing/2014/main" id="{8B3A43A2-5FBD-EF76-382B-CC5937A4933B}"/>
                </a:ext>
              </a:extLst>
            </p:cNvPr>
            <p:cNvGrpSpPr/>
            <p:nvPr/>
          </p:nvGrpSpPr>
          <p:grpSpPr>
            <a:xfrm>
              <a:off x="731647" y="573573"/>
              <a:ext cx="635100" cy="635100"/>
              <a:chOff x="917231" y="750460"/>
              <a:chExt cx="635100" cy="635100"/>
            </a:xfrm>
          </p:grpSpPr>
          <p:sp>
            <p:nvSpPr>
              <p:cNvPr id="38" name="Google Shape;2108;p37">
                <a:extLst>
                  <a:ext uri="{FF2B5EF4-FFF2-40B4-BE49-F238E27FC236}">
                    <a16:creationId xmlns:a16="http://schemas.microsoft.com/office/drawing/2014/main" id="{B47BFCD6-3CE5-3116-F01C-8200529D4D47}"/>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2109;p37">
                <a:extLst>
                  <a:ext uri="{FF2B5EF4-FFF2-40B4-BE49-F238E27FC236}">
                    <a16:creationId xmlns:a16="http://schemas.microsoft.com/office/drawing/2014/main" id="{E7B328EA-8A63-B557-D7E4-5006F8182C45}"/>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4" name="Google Shape;2110;p37">
              <a:extLst>
                <a:ext uri="{FF2B5EF4-FFF2-40B4-BE49-F238E27FC236}">
                  <a16:creationId xmlns:a16="http://schemas.microsoft.com/office/drawing/2014/main" id="{4C68B591-4585-BA00-B191-D5369EA6905F}"/>
                </a:ext>
              </a:extLst>
            </p:cNvPr>
            <p:cNvGrpSpPr/>
            <p:nvPr/>
          </p:nvGrpSpPr>
          <p:grpSpPr>
            <a:xfrm>
              <a:off x="961679" y="1281213"/>
              <a:ext cx="175013" cy="27000"/>
              <a:chOff x="5662375" y="212375"/>
              <a:chExt cx="175013" cy="27000"/>
            </a:xfrm>
          </p:grpSpPr>
          <p:sp>
            <p:nvSpPr>
              <p:cNvPr id="35" name="Google Shape;2111;p37">
                <a:extLst>
                  <a:ext uri="{FF2B5EF4-FFF2-40B4-BE49-F238E27FC236}">
                    <a16:creationId xmlns:a16="http://schemas.microsoft.com/office/drawing/2014/main" id="{C1BC296B-EECF-3089-4B8D-0C58727E1F8F}"/>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6" name="Google Shape;2112;p37">
                <a:extLst>
                  <a:ext uri="{FF2B5EF4-FFF2-40B4-BE49-F238E27FC236}">
                    <a16:creationId xmlns:a16="http://schemas.microsoft.com/office/drawing/2014/main" id="{4C45F6DC-D5D7-B540-3D0D-42B25429563B}"/>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7" name="Google Shape;2113;p37">
                <a:extLst>
                  <a:ext uri="{FF2B5EF4-FFF2-40B4-BE49-F238E27FC236}">
                    <a16:creationId xmlns:a16="http://schemas.microsoft.com/office/drawing/2014/main" id="{0A304421-F976-4CCD-06C8-72C70638F0E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grpSp>
      </p:grpSp>
      <p:sp>
        <p:nvSpPr>
          <p:cNvPr id="40" name="Google Shape;2197;p40">
            <a:extLst>
              <a:ext uri="{FF2B5EF4-FFF2-40B4-BE49-F238E27FC236}">
                <a16:creationId xmlns:a16="http://schemas.microsoft.com/office/drawing/2014/main" id="{89D55DCA-267F-E498-BA76-524F2ABF59BD}"/>
              </a:ext>
            </a:extLst>
          </p:cNvPr>
          <p:cNvSpPr txBox="1">
            <a:spLocks/>
          </p:cNvSpPr>
          <p:nvPr/>
        </p:nvSpPr>
        <p:spPr>
          <a:xfrm>
            <a:off x="4572000" y="1848041"/>
            <a:ext cx="3818492"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rgbClr val="000000"/>
                </a:solidFill>
                <a:latin typeface="WordVisi_MSFontService"/>
              </a:rPr>
              <a:t>Inspired by Threads</a:t>
            </a:r>
            <a:endParaRPr lang="en-US"/>
          </a:p>
        </p:txBody>
      </p:sp>
    </p:spTree>
    <p:extLst>
      <p:ext uri="{BB962C8B-B14F-4D97-AF65-F5344CB8AC3E}">
        <p14:creationId xmlns:p14="http://schemas.microsoft.com/office/powerpoint/2010/main" val="357698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1072-0B81-3F2B-8949-9086B81297CF}"/>
            </a:ext>
          </a:extLst>
        </p:cNvPr>
        <p:cNvGrpSpPr/>
        <p:nvPr/>
      </p:nvGrpSpPr>
      <p:grpSpPr>
        <a:xfrm>
          <a:off x="0" y="0"/>
          <a:ext cx="0" cy="0"/>
          <a:chOff x="0" y="0"/>
          <a:chExt cx="0" cy="0"/>
        </a:xfrm>
      </p:grpSpPr>
      <p:cxnSp>
        <p:nvCxnSpPr>
          <p:cNvPr id="143" name="Straight Arrow Connector 142">
            <a:extLst>
              <a:ext uri="{FF2B5EF4-FFF2-40B4-BE49-F238E27FC236}">
                <a16:creationId xmlns:a16="http://schemas.microsoft.com/office/drawing/2014/main" id="{2D3BD929-9FB7-6DE3-5250-FEDCFA99B77F}"/>
              </a:ext>
            </a:extLst>
          </p:cNvPr>
          <p:cNvCxnSpPr>
            <a:cxnSpLocks/>
          </p:cNvCxnSpPr>
          <p:nvPr/>
        </p:nvCxnSpPr>
        <p:spPr>
          <a:xfrm>
            <a:off x="9191032" y="3440014"/>
            <a:ext cx="1240172" cy="0"/>
          </a:xfrm>
          <a:prstGeom prst="straightConnector1">
            <a:avLst/>
          </a:prstGeom>
          <a:noFill/>
          <a:ln w="6350" cap="flat" cmpd="sng" algn="ctr">
            <a:solidFill>
              <a:srgbClr val="4472C4"/>
            </a:solidFill>
            <a:prstDash val="solid"/>
            <a:miter lim="800000"/>
            <a:tailEnd type="triangle"/>
          </a:ln>
          <a:effectLst/>
        </p:spPr>
      </p:cxnSp>
      <p:sp>
        <p:nvSpPr>
          <p:cNvPr id="154" name="Google Shape;2195;p40">
            <a:extLst>
              <a:ext uri="{FF2B5EF4-FFF2-40B4-BE49-F238E27FC236}">
                <a16:creationId xmlns:a16="http://schemas.microsoft.com/office/drawing/2014/main" id="{177FF9FC-17BB-7ECB-88EE-92E848AF4FB3}"/>
              </a:ext>
            </a:extLst>
          </p:cNvPr>
          <p:cNvSpPr txBox="1">
            <a:spLocks noGrp="1"/>
          </p:cNvSpPr>
          <p:nvPr>
            <p:ph type="title"/>
          </p:nvPr>
        </p:nvSpPr>
        <p:spPr>
          <a:xfrm>
            <a:off x="1749912" y="338328"/>
            <a:ext cx="5577900" cy="594300"/>
          </a:xfrm>
          <a:prstGeom prst="rect">
            <a:avLst/>
          </a:prstGeom>
        </p:spPr>
        <p:txBody>
          <a:bodyPr spcFirstLastPara="1" wrap="square" lIns="91425" tIns="91425" rIns="91425" bIns="91425" anchor="t" anchorCtr="0">
            <a:noAutofit/>
          </a:bodyPr>
          <a:lstStyle/>
          <a:p>
            <a:r>
              <a:rPr lang="en-US">
                <a:solidFill>
                  <a:srgbClr val="000000"/>
                </a:solidFill>
                <a:latin typeface="Fjalla One" panose="020B0604020202020204" charset="0"/>
              </a:rPr>
              <a:t>Design Inspiration</a:t>
            </a:r>
            <a:endParaRPr lang="en-US">
              <a:latin typeface="Fjalla One" panose="020B0604020202020204" charset="0"/>
            </a:endParaRPr>
          </a:p>
        </p:txBody>
      </p:sp>
      <p:pic>
        <p:nvPicPr>
          <p:cNvPr id="3" name="Picture 2" descr="A screenshot of a computer&#10;&#10;Description automatically generated">
            <a:extLst>
              <a:ext uri="{FF2B5EF4-FFF2-40B4-BE49-F238E27FC236}">
                <a16:creationId xmlns:a16="http://schemas.microsoft.com/office/drawing/2014/main" id="{5FB68467-D3AA-F95F-12F7-A1E4A467CC90}"/>
              </a:ext>
            </a:extLst>
          </p:cNvPr>
          <p:cNvPicPr>
            <a:picLocks noChangeAspect="1"/>
          </p:cNvPicPr>
          <p:nvPr/>
        </p:nvPicPr>
        <p:blipFill>
          <a:blip r:embed="rId3"/>
          <a:stretch>
            <a:fillRect/>
          </a:stretch>
        </p:blipFill>
        <p:spPr>
          <a:xfrm>
            <a:off x="1021222" y="1082687"/>
            <a:ext cx="7306654" cy="3820771"/>
          </a:xfrm>
          <a:prstGeom prst="rect">
            <a:avLst/>
          </a:prstGeom>
        </p:spPr>
      </p:pic>
    </p:spTree>
    <p:extLst>
      <p:ext uri="{BB962C8B-B14F-4D97-AF65-F5344CB8AC3E}">
        <p14:creationId xmlns:p14="http://schemas.microsoft.com/office/powerpoint/2010/main" val="331347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68528"/>
            <a:ext cx="3200400" cy="804600"/>
          </a:xfrm>
          <a:prstGeom prst="rect">
            <a:avLst/>
          </a:prstGeom>
        </p:spPr>
        <p:txBody>
          <a:bodyPr spcFirstLastPara="1" wrap="square" lIns="91425" tIns="91425" rIns="91425" bIns="91425" anchor="ctr" anchorCtr="0">
            <a:noAutofit/>
          </a:bodyPr>
          <a:lstStyle/>
          <a:p>
            <a:r>
              <a:rPr lang="en" sz="3200">
                <a:latin typeface="Fjalla One" panose="020B0604020202020204" charset="0"/>
              </a:rPr>
              <a:t>Software testing</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r>
              <a:rPr lang="en"/>
              <a:t>05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050074" y="226452"/>
            <a:ext cx="4809600" cy="576000"/>
          </a:xfrm>
          <a:prstGeom prst="rect">
            <a:avLst/>
          </a:prstGeom>
        </p:spPr>
        <p:txBody>
          <a:bodyPr spcFirstLastPara="1" wrap="square" lIns="91425" tIns="91425" rIns="91425" bIns="91425" anchor="t" anchorCtr="0">
            <a:noAutofit/>
          </a:bodyPr>
          <a:lstStyle/>
          <a:p>
            <a:r>
              <a:rPr lang="en"/>
              <a:t>Environments</a:t>
            </a:r>
          </a:p>
        </p:txBody>
      </p:sp>
      <p:sp>
        <p:nvSpPr>
          <p:cNvPr id="25" name="TextBox 24">
            <a:extLst>
              <a:ext uri="{FF2B5EF4-FFF2-40B4-BE49-F238E27FC236}">
                <a16:creationId xmlns:a16="http://schemas.microsoft.com/office/drawing/2014/main" id="{77E7347F-9FEC-4AFA-B387-A7850C9E9BB5}"/>
              </a:ext>
            </a:extLst>
          </p:cNvPr>
          <p:cNvSpPr txBox="1"/>
          <p:nvPr/>
        </p:nvSpPr>
        <p:spPr>
          <a:xfrm>
            <a:off x="3861794" y="108587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rgbClr val="0070C0"/>
                </a:solidFill>
                <a:latin typeface="Barlow Semi Condensed Medium" panose="00000606000000000000" pitchFamily="2" charset="0"/>
              </a:rPr>
              <a:t>Software</a:t>
            </a:r>
          </a:p>
        </p:txBody>
      </p:sp>
      <p:sp>
        <p:nvSpPr>
          <p:cNvPr id="27" name="TextBox 26">
            <a:extLst>
              <a:ext uri="{FF2B5EF4-FFF2-40B4-BE49-F238E27FC236}">
                <a16:creationId xmlns:a16="http://schemas.microsoft.com/office/drawing/2014/main" id="{C812C9D6-3900-4C7F-A43A-F8C8395FE439}"/>
              </a:ext>
            </a:extLst>
          </p:cNvPr>
          <p:cNvSpPr txBox="1"/>
          <p:nvPr/>
        </p:nvSpPr>
        <p:spPr>
          <a:xfrm>
            <a:off x="3813134" y="1756283"/>
            <a:ext cx="283959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Barlow Semi Condensed Medium"/>
              </a:rPr>
              <a:t>- Postman</a:t>
            </a:r>
          </a:p>
          <a:p>
            <a:r>
              <a:rPr lang="en-US" sz="2000">
                <a:latin typeface="Barlow Semi Condensed Medium"/>
              </a:rPr>
              <a:t>- Swagger</a:t>
            </a:r>
            <a:endParaRPr lang="en-US"/>
          </a:p>
          <a:p>
            <a:r>
              <a:rPr lang="en-US" sz="2000">
                <a:latin typeface="Barlow Semi Condensed Medium" panose="00000606000000000000" pitchFamily="2" charset="0"/>
              </a:rPr>
              <a:t>- Excel</a:t>
            </a:r>
          </a:p>
          <a:p>
            <a:r>
              <a:rPr lang="en-US" sz="2000">
                <a:latin typeface="Barlow Semi Condensed Medium"/>
              </a:rPr>
              <a:t>- Word</a:t>
            </a:r>
            <a:endParaRPr lang="en-US" sz="2000">
              <a:latin typeface="Barlow Semi Condensed Medium" panose="00000606000000000000" pitchFamily="2" charset="0"/>
            </a:endParaRPr>
          </a:p>
          <a:p>
            <a:endParaRPr lang="en-US" sz="2000">
              <a:latin typeface="Barlow Semi Condensed Medium" panose="00000606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a:buClr>
                <a:schemeClr val="dk1"/>
              </a:buClr>
              <a:buSzPts val="1100"/>
            </a:pPr>
            <a:r>
              <a:rPr lang="en-US"/>
              <a:t>Test plan</a:t>
            </a:r>
          </a:p>
        </p:txBody>
      </p:sp>
      <p:sp>
        <p:nvSpPr>
          <p:cNvPr id="3468" name="Google Shape;3468;p59"/>
          <p:cNvSpPr txBox="1">
            <a:spLocks noGrp="1"/>
          </p:cNvSpPr>
          <p:nvPr>
            <p:ph type="subTitle" idx="1"/>
          </p:nvPr>
        </p:nvSpPr>
        <p:spPr>
          <a:xfrm>
            <a:off x="1104901" y="1835975"/>
            <a:ext cx="2004900" cy="365700"/>
          </a:xfrm>
          <a:prstGeom prst="rect">
            <a:avLst/>
          </a:prstGeom>
          <a:noFill/>
          <a:ln>
            <a:noFill/>
          </a:ln>
        </p:spPr>
        <p:txBody>
          <a:bodyPr spcFirstLastPara="1" wrap="square" lIns="91425" tIns="91425" rIns="91425" bIns="91425" anchor="ctr" anchorCtr="0">
            <a:noAutofit/>
          </a:bodyPr>
          <a:lstStyle/>
          <a:p>
            <a:r>
              <a:rPr lang="en-US" sz="1800">
                <a:solidFill>
                  <a:schemeClr val="accent1"/>
                </a:solidFill>
                <a:latin typeface="Barlow Semi Condensed Medium"/>
                <a:ea typeface="Barlow Semi Condensed Medium"/>
                <a:cs typeface="Barlow Semi Condensed Medium"/>
                <a:sym typeface="Barlow Semi Condensed Medium"/>
              </a:rPr>
              <a:t>Create Posts</a:t>
            </a:r>
            <a:endParaRPr lang="en-US" sz="1800">
              <a:solidFill>
                <a:schemeClr val="accent1"/>
              </a:solidFill>
              <a:latin typeface="Barlow Semi Condensed Medium"/>
              <a:ea typeface="Barlow Semi Condensed Medium"/>
              <a:cs typeface="Barlow Semi Condensed Medium"/>
            </a:endParaRPr>
          </a:p>
        </p:txBody>
      </p:sp>
      <p:sp>
        <p:nvSpPr>
          <p:cNvPr id="3470" name="Google Shape;3470;p59"/>
          <p:cNvSpPr txBox="1">
            <a:spLocks noGrp="1"/>
          </p:cNvSpPr>
          <p:nvPr>
            <p:ph type="subTitle" idx="4294967295"/>
          </p:nvPr>
        </p:nvSpPr>
        <p:spPr>
          <a:xfrm>
            <a:off x="2493964" y="3039800"/>
            <a:ext cx="2004900" cy="365700"/>
          </a:xfrm>
          <a:prstGeom prst="rect">
            <a:avLst/>
          </a:prstGeom>
        </p:spPr>
        <p:txBody>
          <a:bodyPr spcFirstLastPara="1" wrap="square" lIns="91425" tIns="91425" rIns="91425" bIns="91425" anchor="t" anchorCtr="0">
            <a:noAutofit/>
          </a:bodyPr>
          <a:lstStyle/>
          <a:p>
            <a:r>
              <a:rPr lang="en-US" sz="1800">
                <a:solidFill>
                  <a:schemeClr val="accent1"/>
                </a:solidFill>
                <a:latin typeface="Barlow Semi Condensed Medium"/>
                <a:sym typeface="Barlow Semi Condensed Medium"/>
              </a:rPr>
              <a:t>Report Posts</a:t>
            </a:r>
            <a:endParaRPr lang="en-US">
              <a:solidFill>
                <a:schemeClr val="accent1"/>
              </a:solidFill>
            </a:endParaRPr>
          </a:p>
        </p:txBody>
      </p:sp>
      <p:sp>
        <p:nvSpPr>
          <p:cNvPr id="3472" name="Google Shape;3472;p59"/>
          <p:cNvSpPr txBox="1">
            <a:spLocks noGrp="1"/>
          </p:cNvSpPr>
          <p:nvPr>
            <p:ph type="subTitle" idx="4"/>
          </p:nvPr>
        </p:nvSpPr>
        <p:spPr>
          <a:xfrm>
            <a:off x="6128827" y="1835975"/>
            <a:ext cx="2004900" cy="365700"/>
          </a:xfrm>
          <a:prstGeom prst="rect">
            <a:avLst/>
          </a:prstGeom>
          <a:noFill/>
          <a:ln>
            <a:noFill/>
          </a:ln>
        </p:spPr>
        <p:txBody>
          <a:bodyPr spcFirstLastPara="1" wrap="square" lIns="91425" tIns="91425" rIns="91425" bIns="91425" anchor="ctr" anchorCtr="0">
            <a:noAutofit/>
          </a:bodyPr>
          <a:lstStyle/>
          <a:p>
            <a:pPr algn="r"/>
            <a:r>
              <a:rPr lang="en-US" sz="1800">
                <a:solidFill>
                  <a:schemeClr val="accent1"/>
                </a:solidFill>
                <a:latin typeface="Barlow Semi Condensed Medium"/>
                <a:sym typeface="Barlow Semi Condensed Medium"/>
              </a:rPr>
              <a:t>Chatting</a:t>
            </a:r>
            <a:endParaRPr lang="en-US"/>
          </a:p>
        </p:txBody>
      </p:sp>
      <p:sp>
        <p:nvSpPr>
          <p:cNvPr id="3487" name="Google Shape;3487;p59"/>
          <p:cNvSpPr/>
          <p:nvPr/>
        </p:nvSpPr>
        <p:spPr>
          <a:xfrm>
            <a:off x="864400" y="1915918"/>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endParaRPr lang="en-US">
              <a:solidFill>
                <a:srgbClr val="595959"/>
              </a:solidFill>
            </a:endParaRPr>
          </a:p>
        </p:txBody>
      </p:sp>
      <p:sp>
        <p:nvSpPr>
          <p:cNvPr id="28" name="Google Shape;3468;p59">
            <a:extLst>
              <a:ext uri="{FF2B5EF4-FFF2-40B4-BE49-F238E27FC236}">
                <a16:creationId xmlns:a16="http://schemas.microsoft.com/office/drawing/2014/main" id="{C742AA65-E9D0-4DF0-B5AF-B210EB41D4B5}"/>
              </a:ext>
            </a:extLst>
          </p:cNvPr>
          <p:cNvSpPr txBox="1">
            <a:spLocks/>
          </p:cNvSpPr>
          <p:nvPr/>
        </p:nvSpPr>
        <p:spPr>
          <a:xfrm>
            <a:off x="3645263" y="1835975"/>
            <a:ext cx="2004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1"/>
                </a:solidFill>
                <a:latin typeface="Barlow Semi Condensed Medium"/>
                <a:sym typeface="Barlow Semi Condensed Medium"/>
              </a:rPr>
              <a:t>Create Comments</a:t>
            </a:r>
            <a:endParaRPr lang="en-US"/>
          </a:p>
        </p:txBody>
      </p:sp>
      <p:sp>
        <p:nvSpPr>
          <p:cNvPr id="29" name="Google Shape;3487;p59">
            <a:extLst>
              <a:ext uri="{FF2B5EF4-FFF2-40B4-BE49-F238E27FC236}">
                <a16:creationId xmlns:a16="http://schemas.microsoft.com/office/drawing/2014/main" id="{3DDDC4C2-8E28-4321-AA9C-0BDE6377CA19}"/>
              </a:ext>
            </a:extLst>
          </p:cNvPr>
          <p:cNvSpPr/>
          <p:nvPr/>
        </p:nvSpPr>
        <p:spPr>
          <a:xfrm>
            <a:off x="3404762" y="1915918"/>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0" name="Google Shape;3468;p59">
            <a:extLst>
              <a:ext uri="{FF2B5EF4-FFF2-40B4-BE49-F238E27FC236}">
                <a16:creationId xmlns:a16="http://schemas.microsoft.com/office/drawing/2014/main" id="{895F5A66-EB35-402C-A3C6-934FBE086682}"/>
              </a:ext>
            </a:extLst>
          </p:cNvPr>
          <p:cNvSpPr txBox="1">
            <a:spLocks/>
          </p:cNvSpPr>
          <p:nvPr/>
        </p:nvSpPr>
        <p:spPr>
          <a:xfrm>
            <a:off x="5526450" y="2922150"/>
            <a:ext cx="2004900" cy="7118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1"/>
                </a:solidFill>
                <a:latin typeface="Barlow Semi Condensed Medium"/>
                <a:sym typeface="Barlow Semi Condensed Medium"/>
              </a:rPr>
              <a:t>Notification</a:t>
            </a:r>
            <a:endParaRPr lang="en-US"/>
          </a:p>
        </p:txBody>
      </p:sp>
      <p:sp>
        <p:nvSpPr>
          <p:cNvPr id="31" name="Google Shape;3487;p59">
            <a:extLst>
              <a:ext uri="{FF2B5EF4-FFF2-40B4-BE49-F238E27FC236}">
                <a16:creationId xmlns:a16="http://schemas.microsoft.com/office/drawing/2014/main" id="{075E6F49-BCA6-47AD-9E51-E8261E7037CF}"/>
              </a:ext>
            </a:extLst>
          </p:cNvPr>
          <p:cNvSpPr/>
          <p:nvPr/>
        </p:nvSpPr>
        <p:spPr>
          <a:xfrm>
            <a:off x="5254199" y="3168780"/>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3" name="Google Shape;3487;p59">
            <a:extLst>
              <a:ext uri="{FF2B5EF4-FFF2-40B4-BE49-F238E27FC236}">
                <a16:creationId xmlns:a16="http://schemas.microsoft.com/office/drawing/2014/main" id="{B7E870DE-F3A5-42E9-B2E1-58D5E69C37D7}"/>
              </a:ext>
            </a:extLst>
          </p:cNvPr>
          <p:cNvSpPr/>
          <p:nvPr/>
        </p:nvSpPr>
        <p:spPr>
          <a:xfrm>
            <a:off x="6953459" y="1900042"/>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
        <p:nvSpPr>
          <p:cNvPr id="34" name="Google Shape;3487;p59">
            <a:extLst>
              <a:ext uri="{FF2B5EF4-FFF2-40B4-BE49-F238E27FC236}">
                <a16:creationId xmlns:a16="http://schemas.microsoft.com/office/drawing/2014/main" id="{14D70C38-ED01-46E7-9469-4594F3FBAB03}"/>
              </a:ext>
            </a:extLst>
          </p:cNvPr>
          <p:cNvSpPr/>
          <p:nvPr/>
        </p:nvSpPr>
        <p:spPr>
          <a:xfrm>
            <a:off x="2289658" y="3156936"/>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endParaRPr>
              <a:solidFill>
                <a:srgbClr val="59595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r>
              <a:rPr lang="en-US"/>
              <a:t>Test results</a:t>
            </a:r>
          </a:p>
        </p:txBody>
      </p:sp>
      <p:sp>
        <p:nvSpPr>
          <p:cNvPr id="2225" name="Google Shape;2225;p41"/>
          <p:cNvSpPr txBox="1">
            <a:spLocks noGrp="1"/>
          </p:cNvSpPr>
          <p:nvPr>
            <p:ph type="subTitle" idx="1"/>
          </p:nvPr>
        </p:nvSpPr>
        <p:spPr>
          <a:xfrm>
            <a:off x="1709928" y="1545336"/>
            <a:ext cx="1525050" cy="375000"/>
          </a:xfrm>
          <a:prstGeom prst="rect">
            <a:avLst/>
          </a:prstGeom>
        </p:spPr>
        <p:txBody>
          <a:bodyPr spcFirstLastPara="1" wrap="square" lIns="91425" tIns="91425" rIns="91425" bIns="91425" anchor="t" anchorCtr="0">
            <a:noAutofit/>
          </a:bodyPr>
          <a:lstStyle/>
          <a:p>
            <a:r>
              <a:rPr lang="en-US" sz="1800"/>
              <a:t>Tested functions </a:t>
            </a: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r>
              <a:rPr lang="en" sz="1800"/>
              <a:t>Test case</a:t>
            </a:r>
          </a:p>
        </p:txBody>
      </p:sp>
      <p:sp>
        <p:nvSpPr>
          <p:cNvPr id="2229" name="Google Shape;2229;p41"/>
          <p:cNvSpPr txBox="1">
            <a:spLocks noGrp="1"/>
          </p:cNvSpPr>
          <p:nvPr>
            <p:ph type="subTitle" idx="5"/>
          </p:nvPr>
        </p:nvSpPr>
        <p:spPr>
          <a:xfrm>
            <a:off x="2825497" y="3200400"/>
            <a:ext cx="1093360" cy="375000"/>
          </a:xfrm>
          <a:prstGeom prst="rect">
            <a:avLst/>
          </a:prstGeom>
        </p:spPr>
        <p:txBody>
          <a:bodyPr spcFirstLastPara="1" wrap="square" lIns="91425" tIns="91425" rIns="91425" bIns="91425" anchor="t" anchorCtr="0">
            <a:noAutofit/>
          </a:bodyPr>
          <a:lstStyle/>
          <a:p>
            <a:r>
              <a:rPr lang="en" sz="1800"/>
              <a:t>Test case passed</a:t>
            </a:r>
          </a:p>
        </p:txBody>
      </p:sp>
      <p:sp>
        <p:nvSpPr>
          <p:cNvPr id="2231" name="Google Shape;2231;p41"/>
          <p:cNvSpPr txBox="1">
            <a:spLocks noGrp="1"/>
          </p:cNvSpPr>
          <p:nvPr>
            <p:ph type="subTitle" idx="7"/>
          </p:nvPr>
        </p:nvSpPr>
        <p:spPr>
          <a:xfrm>
            <a:off x="6464808" y="3200400"/>
            <a:ext cx="1388274" cy="375000"/>
          </a:xfrm>
          <a:prstGeom prst="rect">
            <a:avLst/>
          </a:prstGeom>
        </p:spPr>
        <p:txBody>
          <a:bodyPr spcFirstLastPara="1" wrap="square" lIns="91425" tIns="91425" rIns="91425" bIns="91425" anchor="t" anchorCtr="0">
            <a:noAutofit/>
          </a:bodyPr>
          <a:lstStyle/>
          <a:p>
            <a:r>
              <a:rPr lang="en" sz="1800"/>
              <a:t>Test case failed</a:t>
            </a:r>
          </a:p>
        </p:txBody>
      </p:sp>
      <p:sp>
        <p:nvSpPr>
          <p:cNvPr id="2233" name="Google Shape;2233;p41"/>
          <p:cNvSpPr txBox="1"/>
          <p:nvPr/>
        </p:nvSpPr>
        <p:spPr>
          <a:xfrm>
            <a:off x="682183" y="1316582"/>
            <a:ext cx="1179600" cy="1079100"/>
          </a:xfrm>
          <a:prstGeom prst="rect">
            <a:avLst/>
          </a:prstGeom>
          <a:noFill/>
          <a:ln>
            <a:noFill/>
          </a:ln>
        </p:spPr>
        <p:txBody>
          <a:bodyPr spcFirstLastPara="1" wrap="square" lIns="91425" tIns="91425" rIns="91425" bIns="91425" anchor="b" anchorCtr="0">
            <a:noAutofit/>
          </a:bodyPr>
          <a:lstStyle/>
          <a:p>
            <a:pPr algn="ctr"/>
            <a:r>
              <a:rPr lang="en" sz="4800">
                <a:solidFill>
                  <a:schemeClr val="accent1"/>
                </a:solidFill>
                <a:latin typeface="Fjalla One"/>
                <a:ea typeface="Fjalla One"/>
                <a:cs typeface="Fjalla One"/>
                <a:sym typeface="Fjalla One"/>
              </a:rPr>
              <a:t>05</a:t>
            </a:r>
            <a:endParaRPr sz="4800">
              <a:solidFill>
                <a:schemeClr val="accent1"/>
              </a:solidFill>
              <a:latin typeface="Fjalla One"/>
              <a:ea typeface="Fjalla One"/>
              <a:cs typeface="Fjalla One"/>
              <a:sym typeface="Fjalla One"/>
            </a:endParaRPr>
          </a:p>
        </p:txBody>
      </p:sp>
      <p:sp>
        <p:nvSpPr>
          <p:cNvPr id="2234" name="Google Shape;2234;p41"/>
          <p:cNvSpPr txBox="1"/>
          <p:nvPr/>
        </p:nvSpPr>
        <p:spPr>
          <a:xfrm>
            <a:off x="1888891" y="2956279"/>
            <a:ext cx="1179600" cy="1074900"/>
          </a:xfrm>
          <a:prstGeom prst="rect">
            <a:avLst/>
          </a:prstGeom>
          <a:noFill/>
          <a:ln>
            <a:noFill/>
          </a:ln>
        </p:spPr>
        <p:txBody>
          <a:bodyPr spcFirstLastPara="1" wrap="square" lIns="91425" tIns="91425" rIns="91425" bIns="91425" anchor="b" anchorCtr="0">
            <a:noAutofit/>
          </a:bodyPr>
          <a:lstStyle/>
          <a:p>
            <a:pPr algn="ctr"/>
            <a:r>
              <a:rPr lang="en" sz="4800" dirty="0">
                <a:solidFill>
                  <a:schemeClr val="accent1"/>
                </a:solidFill>
                <a:latin typeface="Fjalla One"/>
              </a:rPr>
              <a:t>23</a:t>
            </a:r>
            <a:endParaRPr lang="en-US" dirty="0"/>
          </a:p>
        </p:txBody>
      </p:sp>
      <p:sp>
        <p:nvSpPr>
          <p:cNvPr id="2235" name="Google Shape;2235;p41"/>
          <p:cNvSpPr txBox="1"/>
          <p:nvPr/>
        </p:nvSpPr>
        <p:spPr>
          <a:xfrm>
            <a:off x="5468112" y="2956279"/>
            <a:ext cx="1179600" cy="1074900"/>
          </a:xfrm>
          <a:prstGeom prst="rect">
            <a:avLst/>
          </a:prstGeom>
          <a:noFill/>
          <a:ln>
            <a:noFill/>
          </a:ln>
        </p:spPr>
        <p:txBody>
          <a:bodyPr spcFirstLastPara="1" wrap="square" lIns="91425" tIns="91425" rIns="91425" bIns="91425" anchor="b" anchorCtr="0">
            <a:noAutofit/>
          </a:bodyPr>
          <a:lstStyle/>
          <a:p>
            <a:pPr algn="ctr"/>
            <a:r>
              <a:rPr lang="en" sz="4800" dirty="0">
                <a:solidFill>
                  <a:schemeClr val="accent1"/>
                </a:solidFill>
                <a:latin typeface="Fjalla One"/>
                <a:ea typeface="Fjalla One"/>
                <a:cs typeface="Fjalla One"/>
                <a:sym typeface="Fjalla One"/>
              </a:rPr>
              <a:t>0</a:t>
            </a:r>
            <a:endParaRPr sz="4800" dirty="0">
              <a:solidFill>
                <a:schemeClr val="accent1"/>
              </a:solidFill>
              <a:latin typeface="Fjalla One"/>
              <a:ea typeface="Fjalla One"/>
              <a:cs typeface="Fjalla One"/>
              <a:sym typeface="Fjalla One"/>
            </a:endParaRPr>
          </a:p>
        </p:txBody>
      </p:sp>
      <p:sp>
        <p:nvSpPr>
          <p:cNvPr id="2236" name="Google Shape;2236;p41"/>
          <p:cNvSpPr txBox="1"/>
          <p:nvPr/>
        </p:nvSpPr>
        <p:spPr>
          <a:xfrm>
            <a:off x="4452533" y="1316582"/>
            <a:ext cx="1179600" cy="1079100"/>
          </a:xfrm>
          <a:prstGeom prst="rect">
            <a:avLst/>
          </a:prstGeom>
          <a:noFill/>
          <a:ln>
            <a:noFill/>
          </a:ln>
        </p:spPr>
        <p:txBody>
          <a:bodyPr spcFirstLastPara="1" wrap="square" lIns="91425" tIns="91425" rIns="91425" bIns="91425" anchor="b" anchorCtr="0">
            <a:noAutofit/>
          </a:bodyPr>
          <a:lstStyle/>
          <a:p>
            <a:pPr algn="ctr"/>
            <a:r>
              <a:rPr lang="en" sz="4800" dirty="0">
                <a:solidFill>
                  <a:schemeClr val="accent1"/>
                </a:solidFill>
                <a:latin typeface="Fjalla One"/>
                <a:ea typeface="Fjalla One"/>
                <a:cs typeface="Fjalla One"/>
              </a:rPr>
              <a:t>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33"/>
                                        </p:tgtEl>
                                        <p:attrNameLst>
                                          <p:attrName>style.visibility</p:attrName>
                                        </p:attrNameLst>
                                      </p:cBhvr>
                                      <p:to>
                                        <p:strVal val="visible"/>
                                      </p:to>
                                    </p:set>
                                    <p:animEffect transition="in" filter="fade">
                                      <p:cBhvr>
                                        <p:cTn id="7" dur="500"/>
                                        <p:tgtEl>
                                          <p:spTgt spid="22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25">
                                            <p:txEl>
                                              <p:pRg st="0" end="0"/>
                                            </p:txEl>
                                          </p:spTgt>
                                        </p:tgtEl>
                                        <p:attrNameLst>
                                          <p:attrName>style.visibility</p:attrName>
                                        </p:attrNameLst>
                                      </p:cBhvr>
                                      <p:to>
                                        <p:strVal val="visible"/>
                                      </p:to>
                                    </p:set>
                                    <p:animEffect transition="in" filter="fade">
                                      <p:cBhvr>
                                        <p:cTn id="10" dur="500"/>
                                        <p:tgtEl>
                                          <p:spTgt spid="222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36"/>
                                        </p:tgtEl>
                                        <p:attrNameLst>
                                          <p:attrName>style.visibility</p:attrName>
                                        </p:attrNameLst>
                                      </p:cBhvr>
                                      <p:to>
                                        <p:strVal val="visible"/>
                                      </p:to>
                                    </p:set>
                                    <p:animEffect transition="in" filter="fade">
                                      <p:cBhvr>
                                        <p:cTn id="13" dur="500"/>
                                        <p:tgtEl>
                                          <p:spTgt spid="22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27">
                                            <p:txEl>
                                              <p:pRg st="0" end="0"/>
                                            </p:txEl>
                                          </p:spTgt>
                                        </p:tgtEl>
                                        <p:attrNameLst>
                                          <p:attrName>style.visibility</p:attrName>
                                        </p:attrNameLst>
                                      </p:cBhvr>
                                      <p:to>
                                        <p:strVal val="visible"/>
                                      </p:to>
                                    </p:set>
                                    <p:animEffect transition="in" filter="fade">
                                      <p:cBhvr>
                                        <p:cTn id="16" dur="500"/>
                                        <p:tgtEl>
                                          <p:spTgt spid="222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34"/>
                                        </p:tgtEl>
                                        <p:attrNameLst>
                                          <p:attrName>style.visibility</p:attrName>
                                        </p:attrNameLst>
                                      </p:cBhvr>
                                      <p:to>
                                        <p:strVal val="visible"/>
                                      </p:to>
                                    </p:set>
                                    <p:animEffect transition="in" filter="fade">
                                      <p:cBhvr>
                                        <p:cTn id="19" dur="500"/>
                                        <p:tgtEl>
                                          <p:spTgt spid="22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29">
                                            <p:txEl>
                                              <p:pRg st="0" end="0"/>
                                            </p:txEl>
                                          </p:spTgt>
                                        </p:tgtEl>
                                        <p:attrNameLst>
                                          <p:attrName>style.visibility</p:attrName>
                                        </p:attrNameLst>
                                      </p:cBhvr>
                                      <p:to>
                                        <p:strVal val="visible"/>
                                      </p:to>
                                    </p:set>
                                    <p:animEffect transition="in" filter="fade">
                                      <p:cBhvr>
                                        <p:cTn id="22" dur="500"/>
                                        <p:tgtEl>
                                          <p:spTgt spid="2229">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35"/>
                                        </p:tgtEl>
                                        <p:attrNameLst>
                                          <p:attrName>style.visibility</p:attrName>
                                        </p:attrNameLst>
                                      </p:cBhvr>
                                      <p:to>
                                        <p:strVal val="visible"/>
                                      </p:to>
                                    </p:set>
                                    <p:animEffect transition="in" filter="fade">
                                      <p:cBhvr>
                                        <p:cTn id="25" dur="500"/>
                                        <p:tgtEl>
                                          <p:spTgt spid="2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31">
                                            <p:txEl>
                                              <p:pRg st="0" end="0"/>
                                            </p:txEl>
                                          </p:spTgt>
                                        </p:tgtEl>
                                        <p:attrNameLst>
                                          <p:attrName>style.visibility</p:attrName>
                                        </p:attrNameLst>
                                      </p:cBhvr>
                                      <p:to>
                                        <p:strVal val="visible"/>
                                      </p:to>
                                    </p:set>
                                    <p:animEffect transition="in" filter="fade">
                                      <p:cBhvr>
                                        <p:cTn id="28" dur="500"/>
                                        <p:tgtEl>
                                          <p:spTgt spid="22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5" grpId="0" build="p"/>
      <p:bldP spid="2227" grpId="0" build="p"/>
      <p:bldP spid="2229" grpId="0" build="p"/>
      <p:bldP spid="2231" grpId="0" build="p"/>
      <p:bldP spid="2233" grpId="0"/>
      <p:bldP spid="2234" grpId="0"/>
      <p:bldP spid="2235" grpId="0"/>
      <p:bldP spid="22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237606"/>
            <a:ext cx="7696500" cy="572700"/>
          </a:xfrm>
          <a:prstGeom prst="rect">
            <a:avLst/>
          </a:prstGeom>
        </p:spPr>
        <p:txBody>
          <a:bodyPr spcFirstLastPara="1" wrap="square" lIns="91425" tIns="91425" rIns="91425" bIns="91425" anchor="t" anchorCtr="0">
            <a:noAutofit/>
          </a:bodyPr>
          <a:lstStyle/>
          <a:p>
            <a:pPr>
              <a:buClr>
                <a:schemeClr val="dk1"/>
              </a:buClr>
              <a:buSzPts val="1100"/>
            </a:pPr>
            <a:r>
              <a:rPr lang="en-US"/>
              <a:t>Demo</a:t>
            </a:r>
            <a:endParaRPr/>
          </a:p>
        </p:txBody>
      </p:sp>
      <p:sp>
        <p:nvSpPr>
          <p:cNvPr id="2" name="TextBox 1">
            <a:extLst>
              <a:ext uri="{FF2B5EF4-FFF2-40B4-BE49-F238E27FC236}">
                <a16:creationId xmlns:a16="http://schemas.microsoft.com/office/drawing/2014/main" id="{914D9CF0-13E5-6951-F794-DA8A036ED204}"/>
              </a:ext>
            </a:extLst>
          </p:cNvPr>
          <p:cNvSpPr txBox="1"/>
          <p:nvPr/>
        </p:nvSpPr>
        <p:spPr>
          <a:xfrm>
            <a:off x="723900" y="101872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latin typeface="Noto Serif"/>
              </a:rPr>
              <a:t>Link demo:</a:t>
            </a:r>
            <a:br>
              <a:rPr lang="en-US">
                <a:latin typeface="Noto Serif"/>
              </a:rPr>
            </a:br>
            <a:r>
              <a:rPr lang="en-US">
                <a:latin typeface="Noto Serif"/>
              </a:rPr>
              <a:t>https://youtu.be/AMTJADvlT-o</a:t>
            </a:r>
          </a:p>
        </p:txBody>
      </p:sp>
    </p:spTree>
    <p:extLst>
      <p:ext uri="{BB962C8B-B14F-4D97-AF65-F5344CB8AC3E}">
        <p14:creationId xmlns:p14="http://schemas.microsoft.com/office/powerpoint/2010/main" val="37314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827345" y="2042982"/>
            <a:ext cx="4430404"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endParaRPr>
                <a:latin typeface="Fjalla One" panose="020B0604020202020204" charset="0"/>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6" name="Group 5">
            <a:extLst>
              <a:ext uri="{FF2B5EF4-FFF2-40B4-BE49-F238E27FC236}">
                <a16:creationId xmlns:a16="http://schemas.microsoft.com/office/drawing/2014/main" id="{EEDF43BC-ED35-4303-88EE-A7346DFDBAFB}"/>
              </a:ext>
            </a:extLst>
          </p:cNvPr>
          <p:cNvGrpSpPr/>
          <p:nvPr/>
        </p:nvGrpSpPr>
        <p:grpSpPr>
          <a:xfrm>
            <a:off x="718135" y="326851"/>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grpSp>
      </p:grpSp>
      <p:sp>
        <p:nvSpPr>
          <p:cNvPr id="2147" name="Google Shape;2147;p37"/>
          <p:cNvSpPr txBox="1">
            <a:spLocks noGrp="1"/>
          </p:cNvSpPr>
          <p:nvPr>
            <p:ph type="title" idx="9"/>
          </p:nvPr>
        </p:nvSpPr>
        <p:spPr>
          <a:xfrm>
            <a:off x="800304" y="475654"/>
            <a:ext cx="457200" cy="347400"/>
          </a:xfrm>
          <a:prstGeom prst="rect">
            <a:avLst/>
          </a:prstGeom>
        </p:spPr>
        <p:txBody>
          <a:bodyPr spcFirstLastPara="1" wrap="square" lIns="91425" tIns="91425" rIns="91425" bIns="91425" anchor="ctr" anchorCtr="0">
            <a:noAutofit/>
          </a:bodyPr>
          <a:lstStyle/>
          <a:p>
            <a:r>
              <a:rPr lang="en">
                <a:latin typeface="Fjalla One" panose="020B0604020202020204" charset="0"/>
              </a:rPr>
              <a:t>01</a:t>
            </a:r>
          </a:p>
        </p:txBody>
      </p:sp>
      <p:sp>
        <p:nvSpPr>
          <p:cNvPr id="3" name="Subtitle 2">
            <a:extLst>
              <a:ext uri="{FF2B5EF4-FFF2-40B4-BE49-F238E27FC236}">
                <a16:creationId xmlns:a16="http://schemas.microsoft.com/office/drawing/2014/main" id="{771E74FD-365E-43FF-8874-8B7524F9BCDE}"/>
              </a:ext>
            </a:extLst>
          </p:cNvPr>
          <p:cNvSpPr>
            <a:spLocks noGrp="1"/>
          </p:cNvSpPr>
          <p:nvPr>
            <p:ph type="subTitle" idx="1"/>
          </p:nvPr>
        </p:nvSpPr>
        <p:spPr/>
        <p:txBody>
          <a:bodyPr/>
          <a:lstStyle/>
          <a:p>
            <a:r>
              <a:rPr lang="en-US">
                <a:latin typeface="Fjalla One" panose="020B0604020202020204" charset="0"/>
                <a:ea typeface="Calibri" panose="020F0502020204030204" pitchFamily="34" charset="0"/>
              </a:rPr>
              <a:t>Problem statement</a:t>
            </a:r>
            <a:endParaRPr lang="en-US">
              <a:latin typeface="Fjalla One" panose="020B0604020202020204" charset="0"/>
            </a:endParaRPr>
          </a:p>
          <a:p>
            <a:endParaRPr lang="en-US">
              <a:latin typeface="Fjalla One" panose="020B0604020202020204" charset="0"/>
            </a:endParaRPr>
          </a:p>
        </p:txBody>
      </p:sp>
      <p:grpSp>
        <p:nvGrpSpPr>
          <p:cNvPr id="302" name="Group 301">
            <a:extLst>
              <a:ext uri="{FF2B5EF4-FFF2-40B4-BE49-F238E27FC236}">
                <a16:creationId xmlns:a16="http://schemas.microsoft.com/office/drawing/2014/main" id="{DD9C5F89-611C-44FF-B6E9-DC6BEC503F47}"/>
              </a:ext>
            </a:extLst>
          </p:cNvPr>
          <p:cNvGrpSpPr/>
          <p:nvPr/>
        </p:nvGrpSpPr>
        <p:grpSpPr>
          <a:xfrm>
            <a:off x="721751" y="1189306"/>
            <a:ext cx="635100" cy="734640"/>
            <a:chOff x="731647" y="573573"/>
            <a:chExt cx="635100" cy="734640"/>
          </a:xfrm>
        </p:grpSpPr>
        <p:grpSp>
          <p:nvGrpSpPr>
            <p:cNvPr id="303" name="Google Shape;2107;p37">
              <a:extLst>
                <a:ext uri="{FF2B5EF4-FFF2-40B4-BE49-F238E27FC236}">
                  <a16:creationId xmlns:a16="http://schemas.microsoft.com/office/drawing/2014/main" id="{FCF83C99-E1FD-4EEA-BAC7-64917C94653E}"/>
                </a:ext>
              </a:extLst>
            </p:cNvPr>
            <p:cNvGrpSpPr/>
            <p:nvPr/>
          </p:nvGrpSpPr>
          <p:grpSpPr>
            <a:xfrm>
              <a:off x="731647" y="573573"/>
              <a:ext cx="635100" cy="635100"/>
              <a:chOff x="917231" y="750460"/>
              <a:chExt cx="635100" cy="635100"/>
            </a:xfrm>
          </p:grpSpPr>
          <p:sp>
            <p:nvSpPr>
              <p:cNvPr id="308" name="Google Shape;2108;p37">
                <a:extLst>
                  <a:ext uri="{FF2B5EF4-FFF2-40B4-BE49-F238E27FC236}">
                    <a16:creationId xmlns:a16="http://schemas.microsoft.com/office/drawing/2014/main" id="{8141D126-8FAA-4B8D-8FC7-A37C8F41211B}"/>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sp>
            <p:nvSpPr>
              <p:cNvPr id="309" name="Google Shape;2109;p37">
                <a:extLst>
                  <a:ext uri="{FF2B5EF4-FFF2-40B4-BE49-F238E27FC236}">
                    <a16:creationId xmlns:a16="http://schemas.microsoft.com/office/drawing/2014/main" id="{3F67ABA9-E2BB-4AE8-A9B8-7CAC3B328D40}"/>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304" name="Google Shape;2110;p37">
              <a:extLst>
                <a:ext uri="{FF2B5EF4-FFF2-40B4-BE49-F238E27FC236}">
                  <a16:creationId xmlns:a16="http://schemas.microsoft.com/office/drawing/2014/main" id="{DB5DA94A-C568-4206-B068-49E5DFDB00DE}"/>
                </a:ext>
              </a:extLst>
            </p:cNvPr>
            <p:cNvGrpSpPr/>
            <p:nvPr/>
          </p:nvGrpSpPr>
          <p:grpSpPr>
            <a:xfrm>
              <a:off x="961679" y="1281213"/>
              <a:ext cx="175013" cy="27000"/>
              <a:chOff x="5662375" y="212375"/>
              <a:chExt cx="175013" cy="27000"/>
            </a:xfrm>
          </p:grpSpPr>
          <p:sp>
            <p:nvSpPr>
              <p:cNvPr id="305" name="Google Shape;2111;p37">
                <a:extLst>
                  <a:ext uri="{FF2B5EF4-FFF2-40B4-BE49-F238E27FC236}">
                    <a16:creationId xmlns:a16="http://schemas.microsoft.com/office/drawing/2014/main" id="{64733FAD-C826-4722-BBBA-75184BD5EA7C}"/>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06" name="Google Shape;2112;p37">
                <a:extLst>
                  <a:ext uri="{FF2B5EF4-FFF2-40B4-BE49-F238E27FC236}">
                    <a16:creationId xmlns:a16="http://schemas.microsoft.com/office/drawing/2014/main" id="{3CE3A125-584C-4837-86EF-A28A83B14960}"/>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07" name="Google Shape;2113;p37">
                <a:extLst>
                  <a:ext uri="{FF2B5EF4-FFF2-40B4-BE49-F238E27FC236}">
                    <a16:creationId xmlns:a16="http://schemas.microsoft.com/office/drawing/2014/main" id="{EB848EBA-08D8-4D2A-82A1-FDABC5EA0161}"/>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grpSp>
      </p:grpSp>
      <p:sp>
        <p:nvSpPr>
          <p:cNvPr id="310" name="Google Shape;2147;p37">
            <a:extLst>
              <a:ext uri="{FF2B5EF4-FFF2-40B4-BE49-F238E27FC236}">
                <a16:creationId xmlns:a16="http://schemas.microsoft.com/office/drawing/2014/main" id="{9E1FA21F-FD64-4E69-A055-7AFB639BE80D}"/>
              </a:ext>
            </a:extLst>
          </p:cNvPr>
          <p:cNvSpPr txBox="1">
            <a:spLocks/>
          </p:cNvSpPr>
          <p:nvPr/>
        </p:nvSpPr>
        <p:spPr>
          <a:xfrm>
            <a:off x="811247" y="1338109"/>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latin typeface="Fjalla One" panose="020B0604020202020204" charset="0"/>
              </a:rPr>
              <a:t>0</a:t>
            </a:r>
            <a:r>
              <a:rPr lang="vi-VN"/>
              <a:t>2</a:t>
            </a:r>
            <a:endParaRPr lang="en">
              <a:latin typeface="Fjalla One" panose="020B0604020202020204" charset="0"/>
            </a:endParaRPr>
          </a:p>
        </p:txBody>
      </p:sp>
      <p:sp>
        <p:nvSpPr>
          <p:cNvPr id="311" name="Subtitle 2">
            <a:extLst>
              <a:ext uri="{FF2B5EF4-FFF2-40B4-BE49-F238E27FC236}">
                <a16:creationId xmlns:a16="http://schemas.microsoft.com/office/drawing/2014/main" id="{ACE8E6C1-89E0-41EA-AA99-B26D4DEF695A}"/>
              </a:ext>
            </a:extLst>
          </p:cNvPr>
          <p:cNvSpPr txBox="1">
            <a:spLocks/>
          </p:cNvSpPr>
          <p:nvPr/>
        </p:nvSpPr>
        <p:spPr>
          <a:xfrm>
            <a:off x="1675151" y="1292223"/>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Fjalla One" panose="020B0604020202020204" charset="0"/>
                <a:ea typeface="Calibri" panose="020F0502020204030204" pitchFamily="34" charset="0"/>
              </a:rPr>
              <a:t>Project management</a:t>
            </a:r>
            <a:endParaRPr lang="en-US">
              <a:latin typeface="Fjalla One" panose="020B0604020202020204" charset="0"/>
            </a:endParaRPr>
          </a:p>
        </p:txBody>
      </p:sp>
      <p:grpSp>
        <p:nvGrpSpPr>
          <p:cNvPr id="312" name="Group 311">
            <a:extLst>
              <a:ext uri="{FF2B5EF4-FFF2-40B4-BE49-F238E27FC236}">
                <a16:creationId xmlns:a16="http://schemas.microsoft.com/office/drawing/2014/main" id="{BA6C0CCC-5F20-49CD-92E0-73ACA55B16FC}"/>
              </a:ext>
            </a:extLst>
          </p:cNvPr>
          <p:cNvGrpSpPr/>
          <p:nvPr/>
        </p:nvGrpSpPr>
        <p:grpSpPr>
          <a:xfrm>
            <a:off x="738404" y="2157215"/>
            <a:ext cx="635100" cy="734640"/>
            <a:chOff x="731647" y="573573"/>
            <a:chExt cx="635100" cy="734640"/>
          </a:xfrm>
        </p:grpSpPr>
        <p:grpSp>
          <p:nvGrpSpPr>
            <p:cNvPr id="313" name="Google Shape;2107;p37">
              <a:extLst>
                <a:ext uri="{FF2B5EF4-FFF2-40B4-BE49-F238E27FC236}">
                  <a16:creationId xmlns:a16="http://schemas.microsoft.com/office/drawing/2014/main" id="{DA1EF2BE-98F6-4D09-AB78-FD7914ED6A57}"/>
                </a:ext>
              </a:extLst>
            </p:cNvPr>
            <p:cNvGrpSpPr/>
            <p:nvPr/>
          </p:nvGrpSpPr>
          <p:grpSpPr>
            <a:xfrm>
              <a:off x="731647" y="573573"/>
              <a:ext cx="635100" cy="635100"/>
              <a:chOff x="917231" y="750460"/>
              <a:chExt cx="635100" cy="635100"/>
            </a:xfrm>
          </p:grpSpPr>
          <p:sp>
            <p:nvSpPr>
              <p:cNvPr id="318" name="Google Shape;2108;p37">
                <a:extLst>
                  <a:ext uri="{FF2B5EF4-FFF2-40B4-BE49-F238E27FC236}">
                    <a16:creationId xmlns:a16="http://schemas.microsoft.com/office/drawing/2014/main" id="{4DAB9D14-8827-42D7-8A35-3AC4F2362574}"/>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sp>
            <p:nvSpPr>
              <p:cNvPr id="319" name="Google Shape;2109;p37">
                <a:extLst>
                  <a:ext uri="{FF2B5EF4-FFF2-40B4-BE49-F238E27FC236}">
                    <a16:creationId xmlns:a16="http://schemas.microsoft.com/office/drawing/2014/main" id="{7AF73BD7-5DC9-4628-8E04-E4F2D8B490A4}"/>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314" name="Google Shape;2110;p37">
              <a:extLst>
                <a:ext uri="{FF2B5EF4-FFF2-40B4-BE49-F238E27FC236}">
                  <a16:creationId xmlns:a16="http://schemas.microsoft.com/office/drawing/2014/main" id="{C3D334C2-5F26-49B6-A013-989316713511}"/>
                </a:ext>
              </a:extLst>
            </p:cNvPr>
            <p:cNvGrpSpPr/>
            <p:nvPr/>
          </p:nvGrpSpPr>
          <p:grpSpPr>
            <a:xfrm>
              <a:off x="961679" y="1281213"/>
              <a:ext cx="175013" cy="27000"/>
              <a:chOff x="5662375" y="212375"/>
              <a:chExt cx="175013" cy="27000"/>
            </a:xfrm>
          </p:grpSpPr>
          <p:sp>
            <p:nvSpPr>
              <p:cNvPr id="315" name="Google Shape;2111;p37">
                <a:extLst>
                  <a:ext uri="{FF2B5EF4-FFF2-40B4-BE49-F238E27FC236}">
                    <a16:creationId xmlns:a16="http://schemas.microsoft.com/office/drawing/2014/main" id="{74944531-6BD6-428E-972E-C1594C6108A7}"/>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16" name="Google Shape;2112;p37">
                <a:extLst>
                  <a:ext uri="{FF2B5EF4-FFF2-40B4-BE49-F238E27FC236}">
                    <a16:creationId xmlns:a16="http://schemas.microsoft.com/office/drawing/2014/main" id="{3DE0B430-7916-4334-BA98-3088F2A0D8F7}"/>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17" name="Google Shape;2113;p37">
                <a:extLst>
                  <a:ext uri="{FF2B5EF4-FFF2-40B4-BE49-F238E27FC236}">
                    <a16:creationId xmlns:a16="http://schemas.microsoft.com/office/drawing/2014/main" id="{2F9F0FE7-6773-44D3-A2C8-21651914C26F}"/>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grpSp>
      </p:grpSp>
      <p:sp>
        <p:nvSpPr>
          <p:cNvPr id="320" name="Google Shape;2147;p37">
            <a:extLst>
              <a:ext uri="{FF2B5EF4-FFF2-40B4-BE49-F238E27FC236}">
                <a16:creationId xmlns:a16="http://schemas.microsoft.com/office/drawing/2014/main" id="{B81CF1B9-C9EF-40CF-ABB5-31AFA7A15E51}"/>
              </a:ext>
            </a:extLst>
          </p:cNvPr>
          <p:cNvSpPr txBox="1">
            <a:spLocks/>
          </p:cNvSpPr>
          <p:nvPr/>
        </p:nvSpPr>
        <p:spPr>
          <a:xfrm>
            <a:off x="820573" y="2306018"/>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vi-VN"/>
              <a:t>03</a:t>
            </a:r>
            <a:endParaRPr lang="en">
              <a:latin typeface="Fjalla One" panose="020B0604020202020204" charset="0"/>
            </a:endParaRPr>
          </a:p>
        </p:txBody>
      </p:sp>
      <p:sp>
        <p:nvSpPr>
          <p:cNvPr id="321" name="Subtitle 2">
            <a:extLst>
              <a:ext uri="{FF2B5EF4-FFF2-40B4-BE49-F238E27FC236}">
                <a16:creationId xmlns:a16="http://schemas.microsoft.com/office/drawing/2014/main" id="{D7A58FB4-6BD3-4A94-B925-3CB4A28CF376}"/>
              </a:ext>
            </a:extLst>
          </p:cNvPr>
          <p:cNvSpPr txBox="1">
            <a:spLocks/>
          </p:cNvSpPr>
          <p:nvPr/>
        </p:nvSpPr>
        <p:spPr>
          <a:xfrm>
            <a:off x="1684477" y="2260132"/>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Fjalla One" panose="020B0604020202020204" charset="0"/>
                <a:ea typeface="Calibri" panose="020F0502020204030204" pitchFamily="34" charset="0"/>
              </a:rPr>
              <a:t>Software requirements</a:t>
            </a:r>
            <a:endParaRPr lang="en-US">
              <a:latin typeface="Fjalla One" panose="020B0604020202020204" charset="0"/>
            </a:endParaRPr>
          </a:p>
        </p:txBody>
      </p:sp>
      <p:grpSp>
        <p:nvGrpSpPr>
          <p:cNvPr id="322" name="Group 321">
            <a:extLst>
              <a:ext uri="{FF2B5EF4-FFF2-40B4-BE49-F238E27FC236}">
                <a16:creationId xmlns:a16="http://schemas.microsoft.com/office/drawing/2014/main" id="{3D39E7A1-1B70-42CA-AA51-11A79045B77C}"/>
              </a:ext>
            </a:extLst>
          </p:cNvPr>
          <p:cNvGrpSpPr/>
          <p:nvPr/>
        </p:nvGrpSpPr>
        <p:grpSpPr>
          <a:xfrm>
            <a:off x="749347" y="3056548"/>
            <a:ext cx="635100" cy="734640"/>
            <a:chOff x="731647" y="573573"/>
            <a:chExt cx="635100" cy="734640"/>
          </a:xfrm>
        </p:grpSpPr>
        <p:grpSp>
          <p:nvGrpSpPr>
            <p:cNvPr id="323" name="Google Shape;2107;p37">
              <a:extLst>
                <a:ext uri="{FF2B5EF4-FFF2-40B4-BE49-F238E27FC236}">
                  <a16:creationId xmlns:a16="http://schemas.microsoft.com/office/drawing/2014/main" id="{47463003-01B6-4F86-B741-BA854096B46B}"/>
                </a:ext>
              </a:extLst>
            </p:cNvPr>
            <p:cNvGrpSpPr/>
            <p:nvPr/>
          </p:nvGrpSpPr>
          <p:grpSpPr>
            <a:xfrm>
              <a:off x="731647" y="573573"/>
              <a:ext cx="635100" cy="635100"/>
              <a:chOff x="917231" y="750460"/>
              <a:chExt cx="635100" cy="635100"/>
            </a:xfrm>
          </p:grpSpPr>
          <p:sp>
            <p:nvSpPr>
              <p:cNvPr id="328" name="Google Shape;2108;p37">
                <a:extLst>
                  <a:ext uri="{FF2B5EF4-FFF2-40B4-BE49-F238E27FC236}">
                    <a16:creationId xmlns:a16="http://schemas.microsoft.com/office/drawing/2014/main" id="{9E5FAFF1-975D-4B56-AF6B-F415DB7C76F5}"/>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sp>
            <p:nvSpPr>
              <p:cNvPr id="329" name="Google Shape;2109;p37">
                <a:extLst>
                  <a:ext uri="{FF2B5EF4-FFF2-40B4-BE49-F238E27FC236}">
                    <a16:creationId xmlns:a16="http://schemas.microsoft.com/office/drawing/2014/main" id="{EB08B40E-880D-43A6-A254-E262594F3AF1}"/>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324" name="Google Shape;2110;p37">
              <a:extLst>
                <a:ext uri="{FF2B5EF4-FFF2-40B4-BE49-F238E27FC236}">
                  <a16:creationId xmlns:a16="http://schemas.microsoft.com/office/drawing/2014/main" id="{77BA1B45-5E19-4C93-A34B-3C7868B40484}"/>
                </a:ext>
              </a:extLst>
            </p:cNvPr>
            <p:cNvGrpSpPr/>
            <p:nvPr/>
          </p:nvGrpSpPr>
          <p:grpSpPr>
            <a:xfrm>
              <a:off x="961679" y="1281213"/>
              <a:ext cx="175013" cy="27000"/>
              <a:chOff x="5662375" y="212375"/>
              <a:chExt cx="175013" cy="27000"/>
            </a:xfrm>
          </p:grpSpPr>
          <p:sp>
            <p:nvSpPr>
              <p:cNvPr id="325" name="Google Shape;2111;p37">
                <a:extLst>
                  <a:ext uri="{FF2B5EF4-FFF2-40B4-BE49-F238E27FC236}">
                    <a16:creationId xmlns:a16="http://schemas.microsoft.com/office/drawing/2014/main" id="{DF6A6C9C-0C3C-4EFD-8141-74CF746BE7E6}"/>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26" name="Google Shape;2112;p37">
                <a:extLst>
                  <a:ext uri="{FF2B5EF4-FFF2-40B4-BE49-F238E27FC236}">
                    <a16:creationId xmlns:a16="http://schemas.microsoft.com/office/drawing/2014/main" id="{B79BD8E2-EA54-49EE-85D1-B62245AC5A2F}"/>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27" name="Google Shape;2113;p37">
                <a:extLst>
                  <a:ext uri="{FF2B5EF4-FFF2-40B4-BE49-F238E27FC236}">
                    <a16:creationId xmlns:a16="http://schemas.microsoft.com/office/drawing/2014/main" id="{0BF2BB51-1EFE-4D5C-9AD8-1C677C1D3AE5}"/>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grpSp>
      </p:grpSp>
      <p:sp>
        <p:nvSpPr>
          <p:cNvPr id="330" name="Google Shape;2147;p37">
            <a:extLst>
              <a:ext uri="{FF2B5EF4-FFF2-40B4-BE49-F238E27FC236}">
                <a16:creationId xmlns:a16="http://schemas.microsoft.com/office/drawing/2014/main" id="{36130D53-7B6A-4766-88B5-61E83AA0554C}"/>
              </a:ext>
            </a:extLst>
          </p:cNvPr>
          <p:cNvSpPr txBox="1">
            <a:spLocks/>
          </p:cNvSpPr>
          <p:nvPr/>
        </p:nvSpPr>
        <p:spPr>
          <a:xfrm>
            <a:off x="831516" y="3205351"/>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vi-VN"/>
              <a:t>04</a:t>
            </a:r>
            <a:endParaRPr lang="en">
              <a:latin typeface="Fjalla One" panose="020B0604020202020204" charset="0"/>
            </a:endParaRPr>
          </a:p>
        </p:txBody>
      </p:sp>
      <p:sp>
        <p:nvSpPr>
          <p:cNvPr id="331" name="Subtitle 2">
            <a:extLst>
              <a:ext uri="{FF2B5EF4-FFF2-40B4-BE49-F238E27FC236}">
                <a16:creationId xmlns:a16="http://schemas.microsoft.com/office/drawing/2014/main" id="{755A2568-EDA2-4ED6-92F0-05D591DDA5DC}"/>
              </a:ext>
            </a:extLst>
          </p:cNvPr>
          <p:cNvSpPr txBox="1">
            <a:spLocks/>
          </p:cNvSpPr>
          <p:nvPr/>
        </p:nvSpPr>
        <p:spPr>
          <a:xfrm>
            <a:off x="1695420" y="3159465"/>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Fjalla One" panose="020B0604020202020204" charset="0"/>
                <a:ea typeface="Calibri" panose="020F0502020204030204" pitchFamily="34" charset="0"/>
              </a:rPr>
              <a:t>Analysis and design</a:t>
            </a:r>
            <a:endParaRPr lang="en-US">
              <a:latin typeface="Fjalla One" panose="020B0604020202020204" charset="0"/>
            </a:endParaRPr>
          </a:p>
        </p:txBody>
      </p:sp>
      <p:grpSp>
        <p:nvGrpSpPr>
          <p:cNvPr id="332" name="Group 331">
            <a:extLst>
              <a:ext uri="{FF2B5EF4-FFF2-40B4-BE49-F238E27FC236}">
                <a16:creationId xmlns:a16="http://schemas.microsoft.com/office/drawing/2014/main" id="{DEEF9C27-781C-4D54-ADC9-8CD9B3DD5CDF}"/>
              </a:ext>
            </a:extLst>
          </p:cNvPr>
          <p:cNvGrpSpPr/>
          <p:nvPr/>
        </p:nvGrpSpPr>
        <p:grpSpPr>
          <a:xfrm>
            <a:off x="755483" y="3912064"/>
            <a:ext cx="635100" cy="734640"/>
            <a:chOff x="731647" y="573573"/>
            <a:chExt cx="635100" cy="734640"/>
          </a:xfrm>
        </p:grpSpPr>
        <p:grpSp>
          <p:nvGrpSpPr>
            <p:cNvPr id="333" name="Google Shape;2107;p37">
              <a:extLst>
                <a:ext uri="{FF2B5EF4-FFF2-40B4-BE49-F238E27FC236}">
                  <a16:creationId xmlns:a16="http://schemas.microsoft.com/office/drawing/2014/main" id="{7B21B1AC-8DA0-4AE2-8ACC-7839C987C29A}"/>
                </a:ext>
              </a:extLst>
            </p:cNvPr>
            <p:cNvGrpSpPr/>
            <p:nvPr/>
          </p:nvGrpSpPr>
          <p:grpSpPr>
            <a:xfrm>
              <a:off x="731647" y="573573"/>
              <a:ext cx="635100" cy="635100"/>
              <a:chOff x="917231" y="750460"/>
              <a:chExt cx="635100" cy="635100"/>
            </a:xfrm>
          </p:grpSpPr>
          <p:sp>
            <p:nvSpPr>
              <p:cNvPr id="338" name="Google Shape;2108;p37">
                <a:extLst>
                  <a:ext uri="{FF2B5EF4-FFF2-40B4-BE49-F238E27FC236}">
                    <a16:creationId xmlns:a16="http://schemas.microsoft.com/office/drawing/2014/main" id="{05768121-19CA-45AD-8481-AE1715BAB680}"/>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sp>
            <p:nvSpPr>
              <p:cNvPr id="339" name="Google Shape;2109;p37">
                <a:extLst>
                  <a:ext uri="{FF2B5EF4-FFF2-40B4-BE49-F238E27FC236}">
                    <a16:creationId xmlns:a16="http://schemas.microsoft.com/office/drawing/2014/main" id="{26553FD4-F532-4B5F-94EA-51D67A5052BB}"/>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latin typeface="Fjalla One" panose="020B0604020202020204" charset="0"/>
                </a:endParaRPr>
              </a:p>
            </p:txBody>
          </p:sp>
        </p:grpSp>
        <p:grpSp>
          <p:nvGrpSpPr>
            <p:cNvPr id="334" name="Google Shape;2110;p37">
              <a:extLst>
                <a:ext uri="{FF2B5EF4-FFF2-40B4-BE49-F238E27FC236}">
                  <a16:creationId xmlns:a16="http://schemas.microsoft.com/office/drawing/2014/main" id="{940FA257-0559-4154-94C4-6AB353A60D9B}"/>
                </a:ext>
              </a:extLst>
            </p:cNvPr>
            <p:cNvGrpSpPr/>
            <p:nvPr/>
          </p:nvGrpSpPr>
          <p:grpSpPr>
            <a:xfrm>
              <a:off x="961679" y="1281213"/>
              <a:ext cx="175013" cy="27000"/>
              <a:chOff x="5662375" y="212375"/>
              <a:chExt cx="175013" cy="27000"/>
            </a:xfrm>
          </p:grpSpPr>
          <p:sp>
            <p:nvSpPr>
              <p:cNvPr id="335" name="Google Shape;2111;p37">
                <a:extLst>
                  <a:ext uri="{FF2B5EF4-FFF2-40B4-BE49-F238E27FC236}">
                    <a16:creationId xmlns:a16="http://schemas.microsoft.com/office/drawing/2014/main" id="{10253AC1-87E3-44CC-9DE7-7D0EF75F576A}"/>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36" name="Google Shape;2112;p37">
                <a:extLst>
                  <a:ext uri="{FF2B5EF4-FFF2-40B4-BE49-F238E27FC236}">
                    <a16:creationId xmlns:a16="http://schemas.microsoft.com/office/drawing/2014/main" id="{322DE28D-44CD-4C7C-BB79-CDAACF15D546}"/>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sp>
            <p:nvSpPr>
              <p:cNvPr id="337" name="Google Shape;2113;p37">
                <a:extLst>
                  <a:ext uri="{FF2B5EF4-FFF2-40B4-BE49-F238E27FC236}">
                    <a16:creationId xmlns:a16="http://schemas.microsoft.com/office/drawing/2014/main" id="{EE619A3C-01CB-4305-89B0-F12DE6BD89BB}"/>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endParaRPr>
                  <a:solidFill>
                    <a:srgbClr val="595959"/>
                  </a:solidFill>
                  <a:latin typeface="Fjalla One" panose="020B0604020202020204" charset="0"/>
                </a:endParaRPr>
              </a:p>
            </p:txBody>
          </p:sp>
        </p:grpSp>
      </p:grpSp>
      <p:sp>
        <p:nvSpPr>
          <p:cNvPr id="340" name="Google Shape;2147;p37">
            <a:extLst>
              <a:ext uri="{FF2B5EF4-FFF2-40B4-BE49-F238E27FC236}">
                <a16:creationId xmlns:a16="http://schemas.microsoft.com/office/drawing/2014/main" id="{19B960B6-0AAF-42CC-87CF-EA411B5DB37F}"/>
              </a:ext>
            </a:extLst>
          </p:cNvPr>
          <p:cNvSpPr txBox="1">
            <a:spLocks/>
          </p:cNvSpPr>
          <p:nvPr/>
        </p:nvSpPr>
        <p:spPr>
          <a:xfrm>
            <a:off x="837652" y="4060867"/>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vi-VN"/>
              <a:t>05</a:t>
            </a:r>
            <a:endParaRPr lang="en">
              <a:latin typeface="Fjalla One" panose="020B0604020202020204" charset="0"/>
            </a:endParaRPr>
          </a:p>
        </p:txBody>
      </p:sp>
      <p:sp>
        <p:nvSpPr>
          <p:cNvPr id="341" name="Subtitle 2">
            <a:extLst>
              <a:ext uri="{FF2B5EF4-FFF2-40B4-BE49-F238E27FC236}">
                <a16:creationId xmlns:a16="http://schemas.microsoft.com/office/drawing/2014/main" id="{35BF46CE-3F2E-4AD0-A651-AF69A9C79B1F}"/>
              </a:ext>
            </a:extLst>
          </p:cNvPr>
          <p:cNvSpPr txBox="1">
            <a:spLocks/>
          </p:cNvSpPr>
          <p:nvPr/>
        </p:nvSpPr>
        <p:spPr>
          <a:xfrm>
            <a:off x="1701556" y="4014981"/>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Fjalla One" panose="020B0604020202020204" charset="0"/>
                <a:ea typeface="Calibri" panose="020F0502020204030204" pitchFamily="34" charset="0"/>
              </a:rPr>
              <a:t>Software testing</a:t>
            </a:r>
            <a:endParaRPr lang="en-US">
              <a:latin typeface="Fjalla One" panose="020B0604020202020204" charset="0"/>
            </a:endParaRPr>
          </a:p>
        </p:txBody>
      </p:sp>
    </p:spTree>
    <p:extLst>
      <p:ext uri="{BB962C8B-B14F-4D97-AF65-F5344CB8AC3E}">
        <p14:creationId xmlns:p14="http://schemas.microsoft.com/office/powerpoint/2010/main" val="10862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1832871" y="1528799"/>
            <a:ext cx="5674430" cy="1902000"/>
          </a:xfrm>
          <a:prstGeom prst="rect">
            <a:avLst/>
          </a:prstGeom>
        </p:spPr>
        <p:txBody>
          <a:bodyPr spcFirstLastPara="1" wrap="square" lIns="91425" tIns="91425" rIns="91425" bIns="91425" anchor="ctr" anchorCtr="0">
            <a:noAutofit/>
          </a:bodyPr>
          <a:lstStyle/>
          <a:p>
            <a:r>
              <a:rPr lang="vi-VN" sz="4000" err="1">
                <a:latin typeface="Barlow Semi Condensed Medium" panose="00000606000000000000" pitchFamily="2" charset="0"/>
              </a:rPr>
              <a:t>Cảm</a:t>
            </a:r>
            <a:r>
              <a:rPr lang="vi-VN" sz="4000">
                <a:latin typeface="Barlow Semi Condensed Medium" panose="00000606000000000000" pitchFamily="2" charset="0"/>
              </a:rPr>
              <a:t> ơn </a:t>
            </a:r>
            <a:br>
              <a:rPr lang="vi-VN" sz="4000">
                <a:latin typeface="Barlow Semi Condensed Medium" panose="00000606000000000000" pitchFamily="2" charset="0"/>
              </a:rPr>
            </a:br>
            <a:r>
              <a:rPr lang="vi-VN" sz="4000" err="1">
                <a:latin typeface="Barlow Semi Condensed Medium" panose="00000606000000000000" pitchFamily="2" charset="0"/>
              </a:rPr>
              <a:t>thầy</a:t>
            </a:r>
            <a:r>
              <a:rPr lang="vi-VN" sz="4000">
                <a:latin typeface="Barlow Semi Condensed Medium" panose="00000606000000000000" pitchFamily="2" charset="0"/>
              </a:rPr>
              <a:t> cô </a:t>
            </a:r>
            <a:r>
              <a:rPr lang="vi-VN" sz="4000" err="1">
                <a:latin typeface="Barlow Semi Condensed Medium" panose="00000606000000000000" pitchFamily="2" charset="0"/>
              </a:rPr>
              <a:t>và</a:t>
            </a:r>
            <a:r>
              <a:rPr lang="vi-VN" sz="4000">
                <a:latin typeface="Barlow Semi Condensed Medium" panose="00000606000000000000" pitchFamily="2" charset="0"/>
              </a:rPr>
              <a:t> </a:t>
            </a:r>
            <a:r>
              <a:rPr lang="vi-VN" sz="4000" err="1">
                <a:latin typeface="Barlow Semi Condensed Medium" panose="00000606000000000000" pitchFamily="2" charset="0"/>
              </a:rPr>
              <a:t>các</a:t>
            </a:r>
            <a:r>
              <a:rPr lang="vi-VN" sz="4000">
                <a:latin typeface="Barlow Semi Condensed Medium" panose="00000606000000000000" pitchFamily="2" charset="0"/>
              </a:rPr>
              <a:t> </a:t>
            </a:r>
            <a:r>
              <a:rPr lang="vi-VN" sz="4000" err="1">
                <a:latin typeface="Barlow Semi Condensed Medium" panose="00000606000000000000" pitchFamily="2" charset="0"/>
              </a:rPr>
              <a:t>bạn</a:t>
            </a:r>
            <a:r>
              <a:rPr lang="vi-VN" sz="4000">
                <a:latin typeface="Barlow Semi Condensed Medium" panose="00000606000000000000" pitchFamily="2" charset="0"/>
              </a:rPr>
              <a:t> </a:t>
            </a:r>
            <a:br>
              <a:rPr lang="vi-VN" sz="4000">
                <a:latin typeface="Barlow Semi Condensed Medium" panose="00000606000000000000" pitchFamily="2" charset="0"/>
              </a:rPr>
            </a:br>
            <a:r>
              <a:rPr lang="vi-VN" sz="4000" err="1">
                <a:latin typeface="Barlow Semi Condensed Medium" panose="00000606000000000000" pitchFamily="2" charset="0"/>
              </a:rPr>
              <a:t>đã</a:t>
            </a:r>
            <a:r>
              <a:rPr lang="vi-VN" sz="4000">
                <a:latin typeface="Barlow Semi Condensed Medium" panose="00000606000000000000" pitchFamily="2" charset="0"/>
              </a:rPr>
              <a:t> </a:t>
            </a:r>
            <a:r>
              <a:rPr lang="vi-VN" sz="4000" err="1">
                <a:latin typeface="Barlow Semi Condensed Medium" panose="00000606000000000000" pitchFamily="2" charset="0"/>
              </a:rPr>
              <a:t>lắng</a:t>
            </a:r>
            <a:r>
              <a:rPr lang="vi-VN" sz="4000">
                <a:latin typeface="Barlow Semi Condensed Medium" panose="00000606000000000000" pitchFamily="2" charset="0"/>
              </a:rPr>
              <a:t> nghe</a:t>
            </a:r>
          </a:p>
        </p:txBody>
      </p:sp>
    </p:spTree>
    <p:extLst>
      <p:ext uri="{BB962C8B-B14F-4D97-AF65-F5344CB8AC3E}">
        <p14:creationId xmlns:p14="http://schemas.microsoft.com/office/powerpoint/2010/main" val="372569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2971800" y="1413288"/>
            <a:ext cx="2967600" cy="1069800"/>
          </a:xfrm>
          <a:prstGeom prst="rect">
            <a:avLst/>
          </a:prstGeom>
        </p:spPr>
        <p:txBody>
          <a:bodyPr spcFirstLastPara="1" wrap="square" lIns="91425" tIns="91425" rIns="91425" bIns="91425" anchor="ctr" anchorCtr="0">
            <a:noAutofit/>
          </a:bodyPr>
          <a:lstStyle/>
          <a:p>
            <a:r>
              <a:rPr lang="en"/>
              <a:t>01</a:t>
            </a:r>
            <a:endParaRPr lang="en-US"/>
          </a:p>
        </p:txBody>
      </p:sp>
      <p:sp>
        <p:nvSpPr>
          <p:cNvPr id="4" name="Google Shape;2155;p38">
            <a:extLst>
              <a:ext uri="{FF2B5EF4-FFF2-40B4-BE49-F238E27FC236}">
                <a16:creationId xmlns:a16="http://schemas.microsoft.com/office/drawing/2014/main" id="{00470BE5-7035-4F90-964B-0EDF2DA4AB78}"/>
              </a:ext>
            </a:extLst>
          </p:cNvPr>
          <p:cNvSpPr txBox="1">
            <a:spLocks/>
          </p:cNvSpPr>
          <p:nvPr/>
        </p:nvSpPr>
        <p:spPr>
          <a:xfrm>
            <a:off x="2697557" y="2660413"/>
            <a:ext cx="3516086" cy="8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9pPr>
          </a:lstStyle>
          <a:p>
            <a:r>
              <a:rPr lang="en-US" sz="3200">
                <a:solidFill>
                  <a:srgbClr val="000000"/>
                </a:solidFill>
                <a:latin typeface="WordVisi_MSFontService"/>
              </a:rPr>
              <a:t>Problem Statement</a:t>
            </a:r>
            <a:endParaRPr lang="en-US" sz="3200"/>
          </a:p>
        </p:txBody>
      </p:sp>
    </p:spTree>
    <p:extLst>
      <p:ext uri="{BB962C8B-B14F-4D97-AF65-F5344CB8AC3E}">
        <p14:creationId xmlns:p14="http://schemas.microsoft.com/office/powerpoint/2010/main" val="263494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r>
              <a:rPr lang="en-US"/>
              <a:t>Problem Statement</a:t>
            </a:r>
          </a:p>
        </p:txBody>
      </p:sp>
      <p:sp>
        <p:nvSpPr>
          <p:cNvPr id="2225" name="Google Shape;2225;p41"/>
          <p:cNvSpPr txBox="1">
            <a:spLocks noGrp="1"/>
          </p:cNvSpPr>
          <p:nvPr>
            <p:ph type="subTitle" idx="1"/>
          </p:nvPr>
        </p:nvSpPr>
        <p:spPr>
          <a:xfrm>
            <a:off x="1709927" y="1337202"/>
            <a:ext cx="2359007" cy="375000"/>
          </a:xfrm>
          <a:prstGeom prst="rect">
            <a:avLst/>
          </a:prstGeom>
        </p:spPr>
        <p:txBody>
          <a:bodyPr spcFirstLastPara="1" wrap="square" lIns="91425" tIns="91425" rIns="91425" bIns="91425" anchor="t" anchorCtr="0">
            <a:noAutofit/>
          </a:bodyPr>
          <a:lstStyle/>
          <a:p>
            <a:r>
              <a:rPr lang="en-US" sz="1800">
                <a:latin typeface="+mj-lt"/>
              </a:rPr>
              <a:t>01. The problem of</a:t>
            </a:r>
          </a:p>
        </p:txBody>
      </p:sp>
      <p:sp>
        <p:nvSpPr>
          <p:cNvPr id="2226" name="Google Shape;2226;p41"/>
          <p:cNvSpPr txBox="1">
            <a:spLocks noGrp="1"/>
          </p:cNvSpPr>
          <p:nvPr>
            <p:ph type="subTitle" idx="2"/>
          </p:nvPr>
        </p:nvSpPr>
        <p:spPr>
          <a:xfrm>
            <a:off x="1709927" y="1730394"/>
            <a:ext cx="2519175" cy="897606"/>
          </a:xfrm>
          <a:prstGeom prst="rect">
            <a:avLst/>
          </a:prstGeom>
        </p:spPr>
        <p:txBody>
          <a:bodyPr spcFirstLastPara="1" wrap="square" lIns="91425" tIns="91425" rIns="91425" bIns="91425" anchor="t" anchorCtr="0">
            <a:noAutofit/>
          </a:bodyPr>
          <a:lstStyle/>
          <a:p>
            <a:r>
              <a:rPr lang="en-US" sz="1400">
                <a:solidFill>
                  <a:srgbClr val="000000"/>
                </a:solidFill>
                <a:latin typeface="Noto Serif"/>
                <a:cs typeface="Times New Roman"/>
              </a:rPr>
              <a:t>Forums are not yet popular and strongly developed in Vietnam.</a:t>
            </a:r>
            <a:endParaRPr lang="en-US" sz="1400">
              <a:latin typeface="Noto Serif"/>
            </a:endParaRPr>
          </a:p>
        </p:txBody>
      </p:sp>
      <p:sp>
        <p:nvSpPr>
          <p:cNvPr id="2227" name="Google Shape;2227;p41"/>
          <p:cNvSpPr txBox="1">
            <a:spLocks noGrp="1"/>
          </p:cNvSpPr>
          <p:nvPr>
            <p:ph type="subTitle" idx="3"/>
          </p:nvPr>
        </p:nvSpPr>
        <p:spPr>
          <a:xfrm>
            <a:off x="5468112" y="1337202"/>
            <a:ext cx="2361918" cy="375000"/>
          </a:xfrm>
          <a:prstGeom prst="rect">
            <a:avLst/>
          </a:prstGeom>
        </p:spPr>
        <p:txBody>
          <a:bodyPr spcFirstLastPara="1" wrap="square" lIns="91425" tIns="91425" rIns="91425" bIns="91425" anchor="t" anchorCtr="0">
            <a:noAutofit/>
          </a:bodyPr>
          <a:lstStyle/>
          <a:p>
            <a:r>
              <a:rPr lang="vi-VN" sz="1800">
                <a:latin typeface="+mj-lt"/>
              </a:rPr>
              <a:t>02. </a:t>
            </a:r>
            <a:r>
              <a:rPr lang="vi-VN" sz="1800" err="1">
                <a:latin typeface="+mj-lt"/>
              </a:rPr>
              <a:t>Affects</a:t>
            </a:r>
          </a:p>
        </p:txBody>
      </p:sp>
      <p:sp>
        <p:nvSpPr>
          <p:cNvPr id="2228" name="Google Shape;2228;p41"/>
          <p:cNvSpPr txBox="1">
            <a:spLocks noGrp="1"/>
          </p:cNvSpPr>
          <p:nvPr>
            <p:ph type="subTitle" idx="4"/>
          </p:nvPr>
        </p:nvSpPr>
        <p:spPr>
          <a:xfrm>
            <a:off x="5468112" y="1715154"/>
            <a:ext cx="3360138" cy="774240"/>
          </a:xfrm>
          <a:prstGeom prst="rect">
            <a:avLst/>
          </a:prstGeom>
        </p:spPr>
        <p:txBody>
          <a:bodyPr spcFirstLastPara="1" wrap="square" lIns="91425" tIns="91425" rIns="91425" bIns="91425" anchor="t" anchorCtr="0">
            <a:noAutofit/>
          </a:bodyPr>
          <a:lstStyle/>
          <a:p>
            <a:r>
              <a:rPr lang="en-US" sz="1400">
                <a:latin typeface="Noto Serif"/>
              </a:rPr>
              <a:t>Young people, students, groups, and individuals who need to discuss or engage in group communication…</a:t>
            </a:r>
          </a:p>
        </p:txBody>
      </p:sp>
      <p:sp>
        <p:nvSpPr>
          <p:cNvPr id="2229" name="Google Shape;2229;p41"/>
          <p:cNvSpPr txBox="1">
            <a:spLocks noGrp="1"/>
          </p:cNvSpPr>
          <p:nvPr>
            <p:ph type="subTitle" idx="5"/>
          </p:nvPr>
        </p:nvSpPr>
        <p:spPr>
          <a:xfrm>
            <a:off x="1782899" y="3056299"/>
            <a:ext cx="3189587" cy="397860"/>
          </a:xfrm>
          <a:prstGeom prst="rect">
            <a:avLst/>
          </a:prstGeom>
        </p:spPr>
        <p:txBody>
          <a:bodyPr spcFirstLastPara="1" wrap="square" lIns="91425" tIns="91425" rIns="91425" bIns="91425" anchor="t" anchorCtr="0">
            <a:noAutofit/>
          </a:bodyPr>
          <a:lstStyle/>
          <a:p>
            <a:r>
              <a:rPr lang="en-US" sz="1800">
                <a:latin typeface="+mj-lt"/>
              </a:rPr>
              <a:t>03. </a:t>
            </a:r>
            <a:r>
              <a:rPr lang="en-US" sz="1800">
                <a:solidFill>
                  <a:srgbClr val="77C6FC"/>
                </a:solidFill>
                <a:latin typeface="Noto Serif"/>
                <a:cs typeface="Times New Roman"/>
              </a:rPr>
              <a:t>The impacts of which is</a:t>
            </a:r>
          </a:p>
        </p:txBody>
      </p:sp>
      <p:sp>
        <p:nvSpPr>
          <p:cNvPr id="2230" name="Google Shape;2230;p41"/>
          <p:cNvSpPr txBox="1">
            <a:spLocks noGrp="1"/>
          </p:cNvSpPr>
          <p:nvPr>
            <p:ph type="subTitle" idx="6"/>
          </p:nvPr>
        </p:nvSpPr>
        <p:spPr>
          <a:xfrm>
            <a:off x="1782899" y="3449491"/>
            <a:ext cx="3189587" cy="1140408"/>
          </a:xfrm>
          <a:prstGeom prst="rect">
            <a:avLst/>
          </a:prstGeom>
        </p:spPr>
        <p:txBody>
          <a:bodyPr spcFirstLastPara="1" wrap="square" lIns="91425" tIns="91425" rIns="91425" bIns="91425" anchor="t" anchorCtr="0">
            <a:noAutofit/>
          </a:bodyPr>
          <a:lstStyle/>
          <a:p>
            <a:pPr marL="171450" indent="-171450">
              <a:buFont typeface="Calibri"/>
              <a:buChar char="-"/>
            </a:pPr>
            <a:r>
              <a:rPr lang="en-US" sz="1400">
                <a:latin typeface="Noto Serif"/>
                <a:cs typeface="Times New Roman"/>
              </a:rPr>
              <a:t>Communities are difficult to grow.  </a:t>
            </a:r>
            <a:endParaRPr lang="en-US" sz="1400">
              <a:latin typeface="Noto Serif"/>
            </a:endParaRPr>
          </a:p>
          <a:p>
            <a:pPr marL="171450" indent="-171450">
              <a:buFont typeface="Calibri"/>
              <a:buChar char="-"/>
            </a:pPr>
            <a:r>
              <a:rPr lang="en-US" sz="1400">
                <a:latin typeface="Noto Serif"/>
                <a:cs typeface="Times New Roman"/>
              </a:rPr>
              <a:t>Forums are limited to discussion features, not contributing to fostering connections.</a:t>
            </a:r>
          </a:p>
          <a:p>
            <a:endParaRPr lang="en-US" sz="1400">
              <a:latin typeface="+mj-lt"/>
            </a:endParaRPr>
          </a:p>
        </p:txBody>
      </p:sp>
      <p:sp>
        <p:nvSpPr>
          <p:cNvPr id="2231" name="Google Shape;2231;p41"/>
          <p:cNvSpPr txBox="1">
            <a:spLocks noGrp="1"/>
          </p:cNvSpPr>
          <p:nvPr>
            <p:ph type="subTitle" idx="7"/>
          </p:nvPr>
        </p:nvSpPr>
        <p:spPr>
          <a:xfrm>
            <a:off x="5467932" y="3056299"/>
            <a:ext cx="3194822" cy="397860"/>
          </a:xfrm>
          <a:prstGeom prst="rect">
            <a:avLst/>
          </a:prstGeom>
        </p:spPr>
        <p:txBody>
          <a:bodyPr spcFirstLastPara="1" wrap="square" lIns="91425" tIns="91425" rIns="91425" bIns="91425" anchor="t" anchorCtr="0">
            <a:noAutofit/>
          </a:bodyPr>
          <a:lstStyle/>
          <a:p>
            <a:r>
              <a:rPr lang="en-US" sz="1800">
                <a:latin typeface="+mj-lt"/>
              </a:rPr>
              <a:t>04. </a:t>
            </a:r>
            <a:r>
              <a:rPr lang="en-US" sz="1800">
                <a:latin typeface="Noto Serif"/>
                <a:cs typeface="Times New Roman"/>
              </a:rPr>
              <a:t>A successful solution would be</a:t>
            </a:r>
            <a:endParaRPr lang="en-US">
              <a:solidFill>
                <a:srgbClr val="77C6FC"/>
              </a:solidFill>
              <a:latin typeface="Noto Serif"/>
              <a:cs typeface="Times New Roman"/>
            </a:endParaRPr>
          </a:p>
        </p:txBody>
      </p:sp>
      <p:sp>
        <p:nvSpPr>
          <p:cNvPr id="2232" name="Google Shape;2232;p41"/>
          <p:cNvSpPr txBox="1">
            <a:spLocks noGrp="1"/>
          </p:cNvSpPr>
          <p:nvPr>
            <p:ph type="subTitle" idx="8"/>
          </p:nvPr>
        </p:nvSpPr>
        <p:spPr>
          <a:xfrm>
            <a:off x="5467932" y="3746671"/>
            <a:ext cx="3446282" cy="837156"/>
          </a:xfrm>
          <a:prstGeom prst="rect">
            <a:avLst/>
          </a:prstGeom>
        </p:spPr>
        <p:txBody>
          <a:bodyPr spcFirstLastPara="1" wrap="square" lIns="91425" tIns="91425" rIns="91425" bIns="91425" anchor="t" anchorCtr="0">
            <a:noAutofit/>
          </a:bodyPr>
          <a:lstStyle/>
          <a:p>
            <a:r>
              <a:rPr lang="en-US" sz="1400">
                <a:latin typeface="Noto Serif"/>
              </a:rPr>
              <a:t>Build a forum where users can create their own communities and connect with people who share the same passions.</a:t>
            </a:r>
          </a:p>
        </p:txBody>
      </p:sp>
    </p:spTree>
    <p:extLst>
      <p:ext uri="{BB962C8B-B14F-4D97-AF65-F5344CB8AC3E}">
        <p14:creationId xmlns:p14="http://schemas.microsoft.com/office/powerpoint/2010/main" val="2736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38925"/>
            <a:ext cx="7696500" cy="572700"/>
          </a:xfrm>
          <a:prstGeom prst="rect">
            <a:avLst/>
          </a:prstGeom>
        </p:spPr>
        <p:txBody>
          <a:bodyPr spcFirstLastPara="1" wrap="square" lIns="91425" tIns="91425" rIns="91425" bIns="91425" anchor="t" anchorCtr="0">
            <a:noAutofit/>
          </a:bodyPr>
          <a:lstStyle/>
          <a:p>
            <a:r>
              <a:rPr lang="en-US"/>
              <a:t>Product Position Statement</a:t>
            </a:r>
          </a:p>
        </p:txBody>
      </p:sp>
      <p:graphicFrame>
        <p:nvGraphicFramePr>
          <p:cNvPr id="2" name="Table 2">
            <a:extLst>
              <a:ext uri="{FF2B5EF4-FFF2-40B4-BE49-F238E27FC236}">
                <a16:creationId xmlns:a16="http://schemas.microsoft.com/office/drawing/2014/main" id="{E27F6619-0A4C-4A75-84E6-8929D4E2D4C9}"/>
              </a:ext>
            </a:extLst>
          </p:cNvPr>
          <p:cNvGraphicFramePr>
            <a:graphicFrameLocks noGrp="1"/>
          </p:cNvGraphicFramePr>
          <p:nvPr>
            <p:extLst>
              <p:ext uri="{D42A27DB-BD31-4B8C-83A1-F6EECF244321}">
                <p14:modId xmlns:p14="http://schemas.microsoft.com/office/powerpoint/2010/main" val="1002598929"/>
              </p:ext>
            </p:extLst>
          </p:nvPr>
        </p:nvGraphicFramePr>
        <p:xfrm>
          <a:off x="1087200" y="970024"/>
          <a:ext cx="7333050" cy="3993522"/>
        </p:xfrm>
        <a:graphic>
          <a:graphicData uri="http://schemas.openxmlformats.org/drawingml/2006/table">
            <a:tbl>
              <a:tblPr firstRow="1" bandRow="1">
                <a:tableStyleId>{5C22544A-7EE6-4342-B048-85BDC9FD1C3A}</a:tableStyleId>
              </a:tblPr>
              <a:tblGrid>
                <a:gridCol w="2347563">
                  <a:extLst>
                    <a:ext uri="{9D8B030D-6E8A-4147-A177-3AD203B41FA5}">
                      <a16:colId xmlns:a16="http://schemas.microsoft.com/office/drawing/2014/main" val="3384451188"/>
                    </a:ext>
                  </a:extLst>
                </a:gridCol>
                <a:gridCol w="4985487">
                  <a:extLst>
                    <a:ext uri="{9D8B030D-6E8A-4147-A177-3AD203B41FA5}">
                      <a16:colId xmlns:a16="http://schemas.microsoft.com/office/drawing/2014/main" val="700115916"/>
                    </a:ext>
                  </a:extLst>
                </a:gridCol>
              </a:tblGrid>
              <a:tr h="416774">
                <a:tc>
                  <a:txBody>
                    <a:bodyPr/>
                    <a:lstStyle/>
                    <a:p>
                      <a:pPr lvl="0" algn="ctr">
                        <a:buNone/>
                      </a:pPr>
                      <a:r>
                        <a:rPr lang="en-US" sz="1400" b="1" i="0" u="none" strike="noStrike" noProof="0">
                          <a:solidFill>
                            <a:srgbClr val="FFFFFF"/>
                          </a:solidFill>
                          <a:latin typeface="Noto Serif"/>
                        </a:rPr>
                        <a:t>Section</a:t>
                      </a:r>
                      <a:endParaRPr lang="en-US" sz="1400" err="1"/>
                    </a:p>
                  </a:txBody>
                  <a:tcPr anchor="ctr"/>
                </a:tc>
                <a:tc>
                  <a:txBody>
                    <a:bodyPr/>
                    <a:lstStyle/>
                    <a:p>
                      <a:pPr lvl="0" algn="ctr">
                        <a:buNone/>
                      </a:pPr>
                      <a:r>
                        <a:rPr lang="en-US" sz="1400"/>
                        <a:t>Explain</a:t>
                      </a:r>
                      <a:endParaRPr lang="en-US" sz="1400" err="1"/>
                    </a:p>
                  </a:txBody>
                  <a:tcPr anchor="ctr"/>
                </a:tc>
                <a:extLst>
                  <a:ext uri="{0D108BD9-81ED-4DB2-BD59-A6C34878D82A}">
                    <a16:rowId xmlns:a16="http://schemas.microsoft.com/office/drawing/2014/main" val="503935121"/>
                  </a:ext>
                </a:extLst>
              </a:tr>
              <a:tr h="416774">
                <a:tc>
                  <a:txBody>
                    <a:bodyPr/>
                    <a:lstStyle/>
                    <a:p>
                      <a:pPr lvl="0">
                        <a:buNone/>
                      </a:pPr>
                      <a:r>
                        <a:rPr lang="en-US" sz="1400" b="0" i="0" u="none" strike="noStrike" noProof="0">
                          <a:solidFill>
                            <a:srgbClr val="000000"/>
                          </a:solidFill>
                          <a:latin typeface="Noto Serif"/>
                        </a:rPr>
                        <a:t>For</a:t>
                      </a:r>
                    </a:p>
                  </a:txBody>
                  <a:tcPr anchor="ctr"/>
                </a:tc>
                <a:tc>
                  <a:txBody>
                    <a:bodyPr/>
                    <a:lstStyle/>
                    <a:p>
                      <a:pPr lvl="0" algn="l">
                        <a:lnSpc>
                          <a:spcPct val="100000"/>
                        </a:lnSpc>
                        <a:spcBef>
                          <a:spcPts val="0"/>
                        </a:spcBef>
                        <a:spcAft>
                          <a:spcPts val="0"/>
                        </a:spcAft>
                        <a:buNone/>
                      </a:pPr>
                      <a:r>
                        <a:rPr lang="en-US" sz="1400" b="0" i="0" u="none" strike="noStrike" noProof="0">
                          <a:latin typeface="Noto Serif"/>
                        </a:rPr>
                        <a:t>Everyone of all age, working professionals, groups</a:t>
                      </a:r>
                      <a:endParaRPr lang="en-US" sz="1400">
                        <a:latin typeface="Noto Serif"/>
                      </a:endParaRPr>
                    </a:p>
                  </a:txBody>
                  <a:tcPr anchor="ctr"/>
                </a:tc>
                <a:extLst>
                  <a:ext uri="{0D108BD9-81ED-4DB2-BD59-A6C34878D82A}">
                    <a16:rowId xmlns:a16="http://schemas.microsoft.com/office/drawing/2014/main" val="894323577"/>
                  </a:ext>
                </a:extLst>
              </a:tr>
              <a:tr h="582342">
                <a:tc>
                  <a:txBody>
                    <a:bodyPr/>
                    <a:lstStyle/>
                    <a:p>
                      <a:pPr lvl="0">
                        <a:buNone/>
                      </a:pPr>
                      <a:r>
                        <a:rPr lang="en-US" sz="1400" b="0" i="0" u="none" strike="noStrike" noProof="0">
                          <a:solidFill>
                            <a:srgbClr val="000000"/>
                          </a:solidFill>
                          <a:latin typeface="Noto Serif"/>
                        </a:rPr>
                        <a:t>Who</a:t>
                      </a:r>
                    </a:p>
                  </a:txBody>
                  <a:tcPr anchor="ctr"/>
                </a:tc>
                <a:tc>
                  <a:txBody>
                    <a:bodyPr/>
                    <a:lstStyle/>
                    <a:p>
                      <a:pPr lvl="0" algn="l">
                        <a:lnSpc>
                          <a:spcPct val="100000"/>
                        </a:lnSpc>
                        <a:spcBef>
                          <a:spcPts val="0"/>
                        </a:spcBef>
                        <a:spcAft>
                          <a:spcPts val="0"/>
                        </a:spcAft>
                        <a:buNone/>
                      </a:pPr>
                      <a:r>
                        <a:rPr lang="en-US" sz="1400" b="0" i="0" u="none" strike="noStrike" cap="none" noProof="0">
                          <a:solidFill>
                            <a:schemeClr val="dk1"/>
                          </a:solidFill>
                          <a:effectLst/>
                          <a:latin typeface="Noto Serif"/>
                        </a:rPr>
                        <a:t>People with shared passions can come together to discuss and connect.  </a:t>
                      </a:r>
                    </a:p>
                    <a:p>
                      <a:pPr lvl="0" algn="l">
                        <a:lnSpc>
                          <a:spcPct val="100000"/>
                        </a:lnSpc>
                        <a:spcBef>
                          <a:spcPts val="0"/>
                        </a:spcBef>
                        <a:spcAft>
                          <a:spcPts val="0"/>
                        </a:spcAft>
                        <a:buNone/>
                      </a:pPr>
                      <a:r>
                        <a:rPr lang="en-US" sz="1400" b="0" i="0" u="none" strike="noStrike" cap="none" noProof="0">
                          <a:solidFill>
                            <a:schemeClr val="dk1"/>
                          </a:solidFill>
                          <a:effectLst/>
                          <a:latin typeface="Noto Serif"/>
                        </a:rPr>
                        <a:t>Tasks that require group communication can also be carried out on the forum.</a:t>
                      </a:r>
                    </a:p>
                  </a:txBody>
                  <a:tcPr anchor="ctr"/>
                </a:tc>
                <a:extLst>
                  <a:ext uri="{0D108BD9-81ED-4DB2-BD59-A6C34878D82A}">
                    <a16:rowId xmlns:a16="http://schemas.microsoft.com/office/drawing/2014/main" val="2680811973"/>
                  </a:ext>
                </a:extLst>
              </a:tr>
              <a:tr h="416774">
                <a:tc>
                  <a:txBody>
                    <a:bodyPr/>
                    <a:lstStyle/>
                    <a:p>
                      <a:r>
                        <a:rPr lang="en-US" sz="1400"/>
                        <a:t>The React To Spring</a:t>
                      </a:r>
                      <a:endParaRPr lang="en-US" sz="1400" err="1"/>
                    </a:p>
                  </a:txBody>
                  <a:tcPr anchor="ctr"/>
                </a:tc>
                <a:tc>
                  <a:txBody>
                    <a:bodyPr/>
                    <a:lstStyle/>
                    <a:p>
                      <a:r>
                        <a:rPr lang="en-US" sz="1400"/>
                        <a:t>Is a web application</a:t>
                      </a:r>
                    </a:p>
                  </a:txBody>
                  <a:tcPr anchor="ctr"/>
                </a:tc>
                <a:extLst>
                  <a:ext uri="{0D108BD9-81ED-4DB2-BD59-A6C34878D82A}">
                    <a16:rowId xmlns:a16="http://schemas.microsoft.com/office/drawing/2014/main" val="3537750401"/>
                  </a:ext>
                </a:extLst>
              </a:tr>
              <a:tr h="582342">
                <a:tc>
                  <a:txBody>
                    <a:bodyPr/>
                    <a:lstStyle/>
                    <a:p>
                      <a:pPr lvl="0">
                        <a:buNone/>
                      </a:pPr>
                      <a:r>
                        <a:rPr lang="en-US" sz="1400" b="0" i="0" u="none" strike="noStrike" noProof="0">
                          <a:solidFill>
                            <a:srgbClr val="000000"/>
                          </a:solidFill>
                          <a:latin typeface="Noto Serif"/>
                        </a:rPr>
                        <a:t>That</a:t>
                      </a:r>
                    </a:p>
                  </a:txBody>
                  <a:tcPr anchor="ctr"/>
                </a:tc>
                <a:tc>
                  <a:txBody>
                    <a:bodyPr/>
                    <a:lstStyle/>
                    <a:p>
                      <a:pPr lvl="0" algn="l">
                        <a:lnSpc>
                          <a:spcPct val="100000"/>
                        </a:lnSpc>
                        <a:spcBef>
                          <a:spcPts val="0"/>
                        </a:spcBef>
                        <a:spcAft>
                          <a:spcPts val="0"/>
                        </a:spcAft>
                        <a:buNone/>
                      </a:pPr>
                      <a:r>
                        <a:rPr lang="en-US" sz="1400" b="0" i="0" u="none" strike="noStrike" noProof="0">
                          <a:latin typeface="Noto Serif"/>
                        </a:rPr>
                        <a:t>Q&amp;A, Discussion: Allows users to post to discuss a certain topic.  </a:t>
                      </a:r>
                      <a:endParaRPr lang="en-US" sz="1400" b="0" i="1" u="none" strike="noStrike" noProof="0">
                        <a:latin typeface="Noto Serif"/>
                      </a:endParaRPr>
                    </a:p>
                    <a:p>
                      <a:pPr lvl="0" algn="l">
                        <a:lnSpc>
                          <a:spcPct val="100000"/>
                        </a:lnSpc>
                        <a:spcBef>
                          <a:spcPts val="0"/>
                        </a:spcBef>
                        <a:spcAft>
                          <a:spcPts val="0"/>
                        </a:spcAft>
                        <a:buNone/>
                      </a:pPr>
                      <a:r>
                        <a:rPr lang="en-US" sz="1400" b="0" i="0" u="none" strike="noStrike" noProof="0">
                          <a:latin typeface="Noto Serif"/>
                        </a:rPr>
                        <a:t>Group creation, chatting: Allows creating chat groups or individual chats.  </a:t>
                      </a:r>
                      <a:endParaRPr lang="en-US" sz="1400" b="0" i="1" u="none" strike="noStrike" noProof="0">
                        <a:latin typeface="Noto Serif"/>
                      </a:endParaRPr>
                    </a:p>
                    <a:p>
                      <a:pPr lvl="0" algn="l">
                        <a:lnSpc>
                          <a:spcPct val="100000"/>
                        </a:lnSpc>
                        <a:spcBef>
                          <a:spcPts val="0"/>
                        </a:spcBef>
                        <a:spcAft>
                          <a:spcPts val="0"/>
                        </a:spcAft>
                        <a:buNone/>
                      </a:pPr>
                      <a:r>
                        <a:rPr lang="en-US" sz="1400" b="0" i="0" u="none" strike="noStrike" noProof="0">
                          <a:latin typeface="Noto Serif"/>
                        </a:rPr>
                        <a:t>Friendship: Enhances connectivity and keeps users updated with the latest posts from people they are interested in by adding friends.</a:t>
                      </a:r>
                      <a:endParaRPr lang="en-US" sz="1400" b="0" i="1" u="none" strike="noStrike" noProof="0">
                        <a:latin typeface="Noto Serif"/>
                      </a:endParaRPr>
                    </a:p>
                    <a:p>
                      <a:pPr lvl="0">
                        <a:buNone/>
                      </a:pPr>
                      <a:endParaRPr lang="en-US" sz="1400" err="1"/>
                    </a:p>
                  </a:txBody>
                  <a:tcPr anchor="ctr"/>
                </a:tc>
                <a:extLst>
                  <a:ext uri="{0D108BD9-81ED-4DB2-BD59-A6C34878D82A}">
                    <a16:rowId xmlns:a16="http://schemas.microsoft.com/office/drawing/2014/main" val="2501677143"/>
                  </a:ext>
                </a:extLst>
              </a:tr>
            </a:tbl>
          </a:graphicData>
        </a:graphic>
      </p:graphicFrame>
    </p:spTree>
    <p:extLst>
      <p:ext uri="{BB962C8B-B14F-4D97-AF65-F5344CB8AC3E}">
        <p14:creationId xmlns:p14="http://schemas.microsoft.com/office/powerpoint/2010/main" val="144642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38925"/>
            <a:ext cx="7696500" cy="572700"/>
          </a:xfrm>
          <a:prstGeom prst="rect">
            <a:avLst/>
          </a:prstGeom>
        </p:spPr>
        <p:txBody>
          <a:bodyPr spcFirstLastPara="1" wrap="square" lIns="91425" tIns="91425" rIns="91425" bIns="91425" anchor="t" anchorCtr="0">
            <a:noAutofit/>
          </a:bodyPr>
          <a:lstStyle/>
          <a:p>
            <a:r>
              <a:rPr lang="en-US"/>
              <a:t>Product Position Statement</a:t>
            </a:r>
          </a:p>
        </p:txBody>
      </p:sp>
      <p:graphicFrame>
        <p:nvGraphicFramePr>
          <p:cNvPr id="2" name="Table 2">
            <a:extLst>
              <a:ext uri="{FF2B5EF4-FFF2-40B4-BE49-F238E27FC236}">
                <a16:creationId xmlns:a16="http://schemas.microsoft.com/office/drawing/2014/main" id="{E27F6619-0A4C-4A75-84E6-8929D4E2D4C9}"/>
              </a:ext>
            </a:extLst>
          </p:cNvPr>
          <p:cNvGraphicFramePr>
            <a:graphicFrameLocks noGrp="1"/>
          </p:cNvGraphicFramePr>
          <p:nvPr>
            <p:extLst>
              <p:ext uri="{D42A27DB-BD31-4B8C-83A1-F6EECF244321}">
                <p14:modId xmlns:p14="http://schemas.microsoft.com/office/powerpoint/2010/main" val="2446418167"/>
              </p:ext>
            </p:extLst>
          </p:nvPr>
        </p:nvGraphicFramePr>
        <p:xfrm>
          <a:off x="1087200" y="970024"/>
          <a:ext cx="7333050" cy="1666454"/>
        </p:xfrm>
        <a:graphic>
          <a:graphicData uri="http://schemas.openxmlformats.org/drawingml/2006/table">
            <a:tbl>
              <a:tblPr firstRow="1" bandRow="1">
                <a:tableStyleId>{5C22544A-7EE6-4342-B048-85BDC9FD1C3A}</a:tableStyleId>
              </a:tblPr>
              <a:tblGrid>
                <a:gridCol w="2347563">
                  <a:extLst>
                    <a:ext uri="{9D8B030D-6E8A-4147-A177-3AD203B41FA5}">
                      <a16:colId xmlns:a16="http://schemas.microsoft.com/office/drawing/2014/main" val="3384451188"/>
                    </a:ext>
                  </a:extLst>
                </a:gridCol>
                <a:gridCol w="4985487">
                  <a:extLst>
                    <a:ext uri="{9D8B030D-6E8A-4147-A177-3AD203B41FA5}">
                      <a16:colId xmlns:a16="http://schemas.microsoft.com/office/drawing/2014/main" val="700115916"/>
                    </a:ext>
                  </a:extLst>
                </a:gridCol>
              </a:tblGrid>
              <a:tr h="416774">
                <a:tc>
                  <a:txBody>
                    <a:bodyPr/>
                    <a:lstStyle/>
                    <a:p>
                      <a:pPr lvl="0" algn="ctr">
                        <a:buNone/>
                      </a:pPr>
                      <a:r>
                        <a:rPr lang="en-US" sz="1400"/>
                        <a:t>Section</a:t>
                      </a:r>
                      <a:endParaRPr lang="en-US"/>
                    </a:p>
                  </a:txBody>
                  <a:tcPr anchor="ctr"/>
                </a:tc>
                <a:tc>
                  <a:txBody>
                    <a:bodyPr/>
                    <a:lstStyle/>
                    <a:p>
                      <a:pPr lvl="0" algn="ctr">
                        <a:buNone/>
                      </a:pPr>
                      <a:r>
                        <a:rPr lang="en-US" sz="1400"/>
                        <a:t>Explain</a:t>
                      </a:r>
                    </a:p>
                  </a:txBody>
                  <a:tcPr anchor="ctr"/>
                </a:tc>
                <a:extLst>
                  <a:ext uri="{0D108BD9-81ED-4DB2-BD59-A6C34878D82A}">
                    <a16:rowId xmlns:a16="http://schemas.microsoft.com/office/drawing/2014/main" val="503935121"/>
                  </a:ext>
                </a:extLst>
              </a:tr>
              <a:tr h="416774">
                <a:tc>
                  <a:txBody>
                    <a:bodyPr/>
                    <a:lstStyle/>
                    <a:p>
                      <a:pPr lvl="0">
                        <a:buNone/>
                      </a:pPr>
                      <a:r>
                        <a:rPr lang="en-US" sz="1400" b="0" i="0" u="none" strike="noStrike" noProof="0">
                          <a:solidFill>
                            <a:srgbClr val="000000"/>
                          </a:solidFill>
                          <a:latin typeface="Noto Serif"/>
                        </a:rPr>
                        <a:t>Unlike</a:t>
                      </a:r>
                    </a:p>
                  </a:txBody>
                  <a:tcPr anchor="ctr"/>
                </a:tc>
                <a:tc>
                  <a:txBody>
                    <a:bodyPr/>
                    <a:lstStyle/>
                    <a:p>
                      <a:pPr lvl="0" algn="l">
                        <a:lnSpc>
                          <a:spcPct val="100000"/>
                        </a:lnSpc>
                        <a:spcBef>
                          <a:spcPts val="0"/>
                        </a:spcBef>
                        <a:spcAft>
                          <a:spcPts val="0"/>
                        </a:spcAft>
                        <a:buNone/>
                      </a:pPr>
                      <a:r>
                        <a:rPr lang="en-US" sz="1400" b="0" i="0" u="none" strike="noStrike" noProof="0"/>
                        <a:t>Current forums lack dynamic interfaces and the ability to connect and sustain communities.</a:t>
                      </a:r>
                      <a:endParaRPr lang="en-US"/>
                    </a:p>
                  </a:txBody>
                  <a:tcPr anchor="ctr"/>
                </a:tc>
                <a:extLst>
                  <a:ext uri="{0D108BD9-81ED-4DB2-BD59-A6C34878D82A}">
                    <a16:rowId xmlns:a16="http://schemas.microsoft.com/office/drawing/2014/main" val="894323577"/>
                  </a:ext>
                </a:extLst>
              </a:tr>
              <a:tr h="582342">
                <a:tc>
                  <a:txBody>
                    <a:bodyPr/>
                    <a:lstStyle/>
                    <a:p>
                      <a:pPr lvl="0">
                        <a:buNone/>
                      </a:pPr>
                      <a:r>
                        <a:rPr lang="en-US" sz="1400" b="0" i="0" u="none" strike="noStrike" noProof="0">
                          <a:solidFill>
                            <a:srgbClr val="000000"/>
                          </a:solidFill>
                        </a:rPr>
                        <a:t>Our product</a:t>
                      </a:r>
                      <a:endParaRPr lang="en-US"/>
                    </a:p>
                  </a:txBody>
                  <a:tcPr anchor="ctr"/>
                </a:tc>
                <a:tc>
                  <a:txBody>
                    <a:bodyPr/>
                    <a:lstStyle/>
                    <a:p>
                      <a:pPr lvl="0" algn="l">
                        <a:lnSpc>
                          <a:spcPct val="100000"/>
                        </a:lnSpc>
                        <a:spcBef>
                          <a:spcPts val="0"/>
                        </a:spcBef>
                        <a:spcAft>
                          <a:spcPts val="0"/>
                        </a:spcAft>
                        <a:buNone/>
                      </a:pPr>
                      <a:r>
                        <a:rPr lang="en-US" sz="1400" b="0" i="0" u="none" strike="noStrike" cap="none" noProof="0">
                          <a:solidFill>
                            <a:schemeClr val="dk1"/>
                          </a:solidFill>
                          <a:effectLst/>
                        </a:rPr>
                        <a:t>A youthful, dynamic interface that can connect people and support the development and maintenance of communities.</a:t>
                      </a:r>
                      <a:endParaRPr lang="en-US"/>
                    </a:p>
                  </a:txBody>
                  <a:tcPr anchor="ctr"/>
                </a:tc>
                <a:extLst>
                  <a:ext uri="{0D108BD9-81ED-4DB2-BD59-A6C34878D82A}">
                    <a16:rowId xmlns:a16="http://schemas.microsoft.com/office/drawing/2014/main" val="2680811973"/>
                  </a:ext>
                </a:extLst>
              </a:tr>
            </a:tbl>
          </a:graphicData>
        </a:graphic>
      </p:graphicFrame>
    </p:spTree>
    <p:extLst>
      <p:ext uri="{BB962C8B-B14F-4D97-AF65-F5344CB8AC3E}">
        <p14:creationId xmlns:p14="http://schemas.microsoft.com/office/powerpoint/2010/main" val="395454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16" name="Google Shape;2342;p46">
            <a:extLst>
              <a:ext uri="{FF2B5EF4-FFF2-40B4-BE49-F238E27FC236}">
                <a16:creationId xmlns:a16="http://schemas.microsoft.com/office/drawing/2014/main" id="{CE84356A-4233-406F-9E92-6DDABF7E10E3}"/>
              </a:ext>
            </a:extLst>
          </p:cNvPr>
          <p:cNvSpPr txBox="1">
            <a:spLocks noGrp="1"/>
          </p:cNvSpPr>
          <p:nvPr>
            <p:ph type="title"/>
          </p:nvPr>
        </p:nvSpPr>
        <p:spPr>
          <a:xfrm>
            <a:off x="723750" y="238925"/>
            <a:ext cx="7696500" cy="572700"/>
          </a:xfrm>
          <a:prstGeom prst="rect">
            <a:avLst/>
          </a:prstGeom>
        </p:spPr>
        <p:txBody>
          <a:bodyPr spcFirstLastPara="1" wrap="square" lIns="91425" tIns="91425" rIns="91425" bIns="91425" anchor="t" anchorCtr="0">
            <a:noAutofit/>
          </a:bodyPr>
          <a:lstStyle/>
          <a:p>
            <a:r>
              <a:rPr lang="en-US"/>
              <a:t>Users/Market</a:t>
            </a:r>
          </a:p>
        </p:txBody>
      </p:sp>
      <p:grpSp>
        <p:nvGrpSpPr>
          <p:cNvPr id="15" name="Google Shape;2739;p51">
            <a:extLst>
              <a:ext uri="{FF2B5EF4-FFF2-40B4-BE49-F238E27FC236}">
                <a16:creationId xmlns:a16="http://schemas.microsoft.com/office/drawing/2014/main" id="{0CD1A501-C41F-4B56-987C-2F6699C76ED2}"/>
              </a:ext>
            </a:extLst>
          </p:cNvPr>
          <p:cNvGrpSpPr/>
          <p:nvPr/>
        </p:nvGrpSpPr>
        <p:grpSpPr>
          <a:xfrm>
            <a:off x="-239967" y="3156224"/>
            <a:ext cx="2676000" cy="1986355"/>
            <a:chOff x="277900" y="420125"/>
            <a:chExt cx="6852525" cy="4682425"/>
          </a:xfrm>
        </p:grpSpPr>
        <p:sp>
          <p:nvSpPr>
            <p:cNvPr id="17" name="Google Shape;2740;p51">
              <a:extLst>
                <a:ext uri="{FF2B5EF4-FFF2-40B4-BE49-F238E27FC236}">
                  <a16:creationId xmlns:a16="http://schemas.microsoft.com/office/drawing/2014/main" id="{30C95233-BE20-48D7-8689-B0AF38C6EF22}"/>
                </a:ext>
              </a:extLst>
            </p:cNvPr>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 name="Google Shape;2741;p51">
              <a:extLst>
                <a:ext uri="{FF2B5EF4-FFF2-40B4-BE49-F238E27FC236}">
                  <a16:creationId xmlns:a16="http://schemas.microsoft.com/office/drawing/2014/main" id="{3AAD02A3-EA91-4815-A529-23A0BE4828EA}"/>
                </a:ext>
              </a:extLst>
            </p:cNvPr>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 name="Google Shape;2742;p51">
              <a:extLst>
                <a:ext uri="{FF2B5EF4-FFF2-40B4-BE49-F238E27FC236}">
                  <a16:creationId xmlns:a16="http://schemas.microsoft.com/office/drawing/2014/main" id="{295B20D2-39FA-45F7-BC42-F7F75E5F8053}"/>
                </a:ext>
              </a:extLst>
            </p:cNvPr>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 name="Google Shape;2743;p51">
              <a:extLst>
                <a:ext uri="{FF2B5EF4-FFF2-40B4-BE49-F238E27FC236}">
                  <a16:creationId xmlns:a16="http://schemas.microsoft.com/office/drawing/2014/main" id="{BF8C12CE-04C1-4089-8C29-59B8DC53E08C}"/>
                </a:ext>
              </a:extLst>
            </p:cNvPr>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 name="Google Shape;2744;p51">
              <a:extLst>
                <a:ext uri="{FF2B5EF4-FFF2-40B4-BE49-F238E27FC236}">
                  <a16:creationId xmlns:a16="http://schemas.microsoft.com/office/drawing/2014/main" id="{3B6AAAF9-81AA-42CC-96D9-994ECD6C2A5E}"/>
                </a:ext>
              </a:extLst>
            </p:cNvPr>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 name="Google Shape;2745;p51">
              <a:extLst>
                <a:ext uri="{FF2B5EF4-FFF2-40B4-BE49-F238E27FC236}">
                  <a16:creationId xmlns:a16="http://schemas.microsoft.com/office/drawing/2014/main" id="{467307A2-5D0B-4420-BC96-FC7B12D404A3}"/>
                </a:ext>
              </a:extLst>
            </p:cNvPr>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 name="Google Shape;2746;p51">
              <a:extLst>
                <a:ext uri="{FF2B5EF4-FFF2-40B4-BE49-F238E27FC236}">
                  <a16:creationId xmlns:a16="http://schemas.microsoft.com/office/drawing/2014/main" id="{0FB0548C-E5BA-4038-A564-F8A0F449590F}"/>
                </a:ext>
              </a:extLst>
            </p:cNvPr>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 name="Google Shape;2747;p51">
              <a:extLst>
                <a:ext uri="{FF2B5EF4-FFF2-40B4-BE49-F238E27FC236}">
                  <a16:creationId xmlns:a16="http://schemas.microsoft.com/office/drawing/2014/main" id="{E8BD362B-FF5C-4474-9EE4-4D8AD4E65934}"/>
                </a:ext>
              </a:extLst>
            </p:cNvPr>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 name="Google Shape;2748;p51">
              <a:extLst>
                <a:ext uri="{FF2B5EF4-FFF2-40B4-BE49-F238E27FC236}">
                  <a16:creationId xmlns:a16="http://schemas.microsoft.com/office/drawing/2014/main" id="{1FDCD5E0-1143-445A-9CE2-B90BCE4A75D0}"/>
                </a:ext>
              </a:extLst>
            </p:cNvPr>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 name="Google Shape;2749;p51">
              <a:extLst>
                <a:ext uri="{FF2B5EF4-FFF2-40B4-BE49-F238E27FC236}">
                  <a16:creationId xmlns:a16="http://schemas.microsoft.com/office/drawing/2014/main" id="{8E00FD6E-160E-47CC-94EC-64343957FD99}"/>
                </a:ext>
              </a:extLst>
            </p:cNvPr>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 name="Google Shape;2750;p51">
              <a:extLst>
                <a:ext uri="{FF2B5EF4-FFF2-40B4-BE49-F238E27FC236}">
                  <a16:creationId xmlns:a16="http://schemas.microsoft.com/office/drawing/2014/main" id="{BC6948DD-6D2B-4099-A8E1-034E758D0DF4}"/>
                </a:ext>
              </a:extLst>
            </p:cNvPr>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2751;p51">
              <a:extLst>
                <a:ext uri="{FF2B5EF4-FFF2-40B4-BE49-F238E27FC236}">
                  <a16:creationId xmlns:a16="http://schemas.microsoft.com/office/drawing/2014/main" id="{4AD8244E-8234-46A6-AF09-17EA0596AD16}"/>
                </a:ext>
              </a:extLst>
            </p:cNvPr>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2752;p51">
              <a:extLst>
                <a:ext uri="{FF2B5EF4-FFF2-40B4-BE49-F238E27FC236}">
                  <a16:creationId xmlns:a16="http://schemas.microsoft.com/office/drawing/2014/main" id="{32294E09-08D7-4C6A-9CE6-ECD1DDE5D2FD}"/>
                </a:ext>
              </a:extLst>
            </p:cNvPr>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 name="Google Shape;2753;p51">
              <a:extLst>
                <a:ext uri="{FF2B5EF4-FFF2-40B4-BE49-F238E27FC236}">
                  <a16:creationId xmlns:a16="http://schemas.microsoft.com/office/drawing/2014/main" id="{E47D26A9-A293-4F53-A029-06ED8537A729}"/>
                </a:ext>
              </a:extLst>
            </p:cNvPr>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 name="Google Shape;2754;p51">
              <a:extLst>
                <a:ext uri="{FF2B5EF4-FFF2-40B4-BE49-F238E27FC236}">
                  <a16:creationId xmlns:a16="http://schemas.microsoft.com/office/drawing/2014/main" id="{6EC46620-E0D9-47EB-BA07-07546A926C4A}"/>
                </a:ext>
              </a:extLst>
            </p:cNvPr>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755;p51">
              <a:extLst>
                <a:ext uri="{FF2B5EF4-FFF2-40B4-BE49-F238E27FC236}">
                  <a16:creationId xmlns:a16="http://schemas.microsoft.com/office/drawing/2014/main" id="{0B98E22A-6505-4A1C-B15B-1335964BC289}"/>
                </a:ext>
              </a:extLst>
            </p:cNvPr>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 name="Google Shape;2756;p51">
              <a:extLst>
                <a:ext uri="{FF2B5EF4-FFF2-40B4-BE49-F238E27FC236}">
                  <a16:creationId xmlns:a16="http://schemas.microsoft.com/office/drawing/2014/main" id="{0746715C-E51D-43C7-B4EC-5B58DE65C1F2}"/>
                </a:ext>
              </a:extLst>
            </p:cNvPr>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 name="Google Shape;2757;p51">
              <a:extLst>
                <a:ext uri="{FF2B5EF4-FFF2-40B4-BE49-F238E27FC236}">
                  <a16:creationId xmlns:a16="http://schemas.microsoft.com/office/drawing/2014/main" id="{98D8B367-5823-4C52-9FC9-1DD024F40DCA}"/>
                </a:ext>
              </a:extLst>
            </p:cNvPr>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 name="Google Shape;2758;p51">
              <a:extLst>
                <a:ext uri="{FF2B5EF4-FFF2-40B4-BE49-F238E27FC236}">
                  <a16:creationId xmlns:a16="http://schemas.microsoft.com/office/drawing/2014/main" id="{A901F462-E325-4DFD-9EA7-5B4FA5435C5A}"/>
                </a:ext>
              </a:extLst>
            </p:cNvPr>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 name="Google Shape;2759;p51">
              <a:extLst>
                <a:ext uri="{FF2B5EF4-FFF2-40B4-BE49-F238E27FC236}">
                  <a16:creationId xmlns:a16="http://schemas.microsoft.com/office/drawing/2014/main" id="{FABF000C-09A3-4ED4-9F45-0CFCF581199D}"/>
                </a:ext>
              </a:extLst>
            </p:cNvPr>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7" name="Google Shape;2760;p51">
              <a:extLst>
                <a:ext uri="{FF2B5EF4-FFF2-40B4-BE49-F238E27FC236}">
                  <a16:creationId xmlns:a16="http://schemas.microsoft.com/office/drawing/2014/main" id="{2CC0B375-A9EF-496D-8C40-8ADFA36DD49C}"/>
                </a:ext>
              </a:extLst>
            </p:cNvPr>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 name="Google Shape;2761;p51">
              <a:extLst>
                <a:ext uri="{FF2B5EF4-FFF2-40B4-BE49-F238E27FC236}">
                  <a16:creationId xmlns:a16="http://schemas.microsoft.com/office/drawing/2014/main" id="{B4C88A43-A530-4BE9-BCD1-4AAC2D5DA8B9}"/>
                </a:ext>
              </a:extLst>
            </p:cNvPr>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 name="Google Shape;2762;p51">
              <a:extLst>
                <a:ext uri="{FF2B5EF4-FFF2-40B4-BE49-F238E27FC236}">
                  <a16:creationId xmlns:a16="http://schemas.microsoft.com/office/drawing/2014/main" id="{90FCFF8E-274B-4516-A946-505F8C0739D1}"/>
                </a:ext>
              </a:extLst>
            </p:cNvPr>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 name="Google Shape;2763;p51">
              <a:extLst>
                <a:ext uri="{FF2B5EF4-FFF2-40B4-BE49-F238E27FC236}">
                  <a16:creationId xmlns:a16="http://schemas.microsoft.com/office/drawing/2014/main" id="{33B879CC-F7AC-4ACD-A64D-9F805BCF019C}"/>
                </a:ext>
              </a:extLst>
            </p:cNvPr>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 name="Google Shape;2764;p51">
              <a:extLst>
                <a:ext uri="{FF2B5EF4-FFF2-40B4-BE49-F238E27FC236}">
                  <a16:creationId xmlns:a16="http://schemas.microsoft.com/office/drawing/2014/main" id="{09F3A5F0-771A-4464-9976-704BF6B3917A}"/>
                </a:ext>
              </a:extLst>
            </p:cNvPr>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 name="Google Shape;2765;p51">
              <a:extLst>
                <a:ext uri="{FF2B5EF4-FFF2-40B4-BE49-F238E27FC236}">
                  <a16:creationId xmlns:a16="http://schemas.microsoft.com/office/drawing/2014/main" id="{1FDE699C-7FEC-441D-A1D0-9EAA9DB1F6C9}"/>
                </a:ext>
              </a:extLst>
            </p:cNvPr>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 name="Google Shape;2766;p51">
              <a:extLst>
                <a:ext uri="{FF2B5EF4-FFF2-40B4-BE49-F238E27FC236}">
                  <a16:creationId xmlns:a16="http://schemas.microsoft.com/office/drawing/2014/main" id="{C675EED9-6AFD-4110-B9A1-95EDAF0FBE14}"/>
                </a:ext>
              </a:extLst>
            </p:cNvPr>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 name="Google Shape;2767;p51">
              <a:extLst>
                <a:ext uri="{FF2B5EF4-FFF2-40B4-BE49-F238E27FC236}">
                  <a16:creationId xmlns:a16="http://schemas.microsoft.com/office/drawing/2014/main" id="{591E6598-CEE5-44F0-9708-707AF8F03279}"/>
                </a:ext>
              </a:extLst>
            </p:cNvPr>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 name="Google Shape;2768;p51">
              <a:extLst>
                <a:ext uri="{FF2B5EF4-FFF2-40B4-BE49-F238E27FC236}">
                  <a16:creationId xmlns:a16="http://schemas.microsoft.com/office/drawing/2014/main" id="{45253E4D-2D8D-4C25-9725-654C07ADF38F}"/>
                </a:ext>
              </a:extLst>
            </p:cNvPr>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 name="Google Shape;2769;p51">
              <a:extLst>
                <a:ext uri="{FF2B5EF4-FFF2-40B4-BE49-F238E27FC236}">
                  <a16:creationId xmlns:a16="http://schemas.microsoft.com/office/drawing/2014/main" id="{3C2BB4DF-67DD-45D5-A533-95F6FDB54FE8}"/>
                </a:ext>
              </a:extLst>
            </p:cNvPr>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 name="Google Shape;2770;p51">
              <a:extLst>
                <a:ext uri="{FF2B5EF4-FFF2-40B4-BE49-F238E27FC236}">
                  <a16:creationId xmlns:a16="http://schemas.microsoft.com/office/drawing/2014/main" id="{4D852D2B-BFB1-4910-A084-292F20248CEA}"/>
                </a:ext>
              </a:extLst>
            </p:cNvPr>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 name="Google Shape;2771;p51">
              <a:extLst>
                <a:ext uri="{FF2B5EF4-FFF2-40B4-BE49-F238E27FC236}">
                  <a16:creationId xmlns:a16="http://schemas.microsoft.com/office/drawing/2014/main" id="{6CD8CB13-6A61-4E5D-B12C-8B478AE2F0B5}"/>
                </a:ext>
              </a:extLst>
            </p:cNvPr>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9" name="Google Shape;2772;p51">
              <a:extLst>
                <a:ext uri="{FF2B5EF4-FFF2-40B4-BE49-F238E27FC236}">
                  <a16:creationId xmlns:a16="http://schemas.microsoft.com/office/drawing/2014/main" id="{78C0EEA1-FFFF-4722-887D-143A03344518}"/>
                </a:ext>
              </a:extLst>
            </p:cNvPr>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 name="Google Shape;2773;p51">
              <a:extLst>
                <a:ext uri="{FF2B5EF4-FFF2-40B4-BE49-F238E27FC236}">
                  <a16:creationId xmlns:a16="http://schemas.microsoft.com/office/drawing/2014/main" id="{B157A3AB-0449-4517-820F-B7E2F2B27015}"/>
                </a:ext>
              </a:extLst>
            </p:cNvPr>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1" name="Google Shape;2774;p51">
              <a:extLst>
                <a:ext uri="{FF2B5EF4-FFF2-40B4-BE49-F238E27FC236}">
                  <a16:creationId xmlns:a16="http://schemas.microsoft.com/office/drawing/2014/main" id="{7F3A85B3-3174-4654-BD4D-236B1CC4EB42}"/>
                </a:ext>
              </a:extLst>
            </p:cNvPr>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 name="Google Shape;2775;p51">
              <a:extLst>
                <a:ext uri="{FF2B5EF4-FFF2-40B4-BE49-F238E27FC236}">
                  <a16:creationId xmlns:a16="http://schemas.microsoft.com/office/drawing/2014/main" id="{FF4A5542-35F9-48EC-B990-C298DD557A28}"/>
                </a:ext>
              </a:extLst>
            </p:cNvPr>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3" name="Google Shape;2776;p51">
              <a:extLst>
                <a:ext uri="{FF2B5EF4-FFF2-40B4-BE49-F238E27FC236}">
                  <a16:creationId xmlns:a16="http://schemas.microsoft.com/office/drawing/2014/main" id="{A2FB7EE9-2B12-4E0A-BEB8-C995871885EB}"/>
                </a:ext>
              </a:extLst>
            </p:cNvPr>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 name="Google Shape;2777;p51">
              <a:extLst>
                <a:ext uri="{FF2B5EF4-FFF2-40B4-BE49-F238E27FC236}">
                  <a16:creationId xmlns:a16="http://schemas.microsoft.com/office/drawing/2014/main" id="{1FEE57AF-F297-4786-873D-EBC2EF0D22AD}"/>
                </a:ext>
              </a:extLst>
            </p:cNvPr>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5" name="Google Shape;2778;p51">
              <a:extLst>
                <a:ext uri="{FF2B5EF4-FFF2-40B4-BE49-F238E27FC236}">
                  <a16:creationId xmlns:a16="http://schemas.microsoft.com/office/drawing/2014/main" id="{9F01CC74-82FE-4A49-A0A1-8A3047E1E5F9}"/>
                </a:ext>
              </a:extLst>
            </p:cNvPr>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 name="Google Shape;2779;p51">
              <a:extLst>
                <a:ext uri="{FF2B5EF4-FFF2-40B4-BE49-F238E27FC236}">
                  <a16:creationId xmlns:a16="http://schemas.microsoft.com/office/drawing/2014/main" id="{8DCE8958-F612-44B9-9D28-8C1D14AA14B3}"/>
                </a:ext>
              </a:extLst>
            </p:cNvPr>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 name="Google Shape;2780;p51">
              <a:extLst>
                <a:ext uri="{FF2B5EF4-FFF2-40B4-BE49-F238E27FC236}">
                  <a16:creationId xmlns:a16="http://schemas.microsoft.com/office/drawing/2014/main" id="{41F25CB4-50FC-4BB8-B050-8B948B21D38B}"/>
                </a:ext>
              </a:extLst>
            </p:cNvPr>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 name="Google Shape;2781;p51">
              <a:extLst>
                <a:ext uri="{FF2B5EF4-FFF2-40B4-BE49-F238E27FC236}">
                  <a16:creationId xmlns:a16="http://schemas.microsoft.com/office/drawing/2014/main" id="{DDDBC195-D223-43E2-A4B9-5C882648B5F2}"/>
                </a:ext>
              </a:extLst>
            </p:cNvPr>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 name="Google Shape;2782;p51">
              <a:extLst>
                <a:ext uri="{FF2B5EF4-FFF2-40B4-BE49-F238E27FC236}">
                  <a16:creationId xmlns:a16="http://schemas.microsoft.com/office/drawing/2014/main" id="{1AEFBD77-16A9-4376-ADF5-3B51925E5D22}"/>
                </a:ext>
              </a:extLst>
            </p:cNvPr>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 name="Google Shape;2783;p51">
              <a:extLst>
                <a:ext uri="{FF2B5EF4-FFF2-40B4-BE49-F238E27FC236}">
                  <a16:creationId xmlns:a16="http://schemas.microsoft.com/office/drawing/2014/main" id="{F76E4E51-4058-4F41-B95F-2309E9D0E8D6}"/>
                </a:ext>
              </a:extLst>
            </p:cNvPr>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1" name="Google Shape;2784;p51">
              <a:extLst>
                <a:ext uri="{FF2B5EF4-FFF2-40B4-BE49-F238E27FC236}">
                  <a16:creationId xmlns:a16="http://schemas.microsoft.com/office/drawing/2014/main" id="{69803C86-CE6F-4A93-AC1B-1A46E9FB5BB8}"/>
                </a:ext>
              </a:extLst>
            </p:cNvPr>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2" name="Google Shape;2785;p51">
              <a:extLst>
                <a:ext uri="{FF2B5EF4-FFF2-40B4-BE49-F238E27FC236}">
                  <a16:creationId xmlns:a16="http://schemas.microsoft.com/office/drawing/2014/main" id="{D1D3BB90-A044-4F8C-8F1F-1EE58B8C3806}"/>
                </a:ext>
              </a:extLst>
            </p:cNvPr>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3" name="Google Shape;2786;p51">
              <a:extLst>
                <a:ext uri="{FF2B5EF4-FFF2-40B4-BE49-F238E27FC236}">
                  <a16:creationId xmlns:a16="http://schemas.microsoft.com/office/drawing/2014/main" id="{E8766EC6-FBFE-47C6-9673-91AEA10B78EB}"/>
                </a:ext>
              </a:extLst>
            </p:cNvPr>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4" name="Google Shape;2787;p51">
              <a:extLst>
                <a:ext uri="{FF2B5EF4-FFF2-40B4-BE49-F238E27FC236}">
                  <a16:creationId xmlns:a16="http://schemas.microsoft.com/office/drawing/2014/main" id="{69508FC5-DB29-4EEE-8D07-B68B15E4DC14}"/>
                </a:ext>
              </a:extLst>
            </p:cNvPr>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5" name="Google Shape;2788;p51">
              <a:extLst>
                <a:ext uri="{FF2B5EF4-FFF2-40B4-BE49-F238E27FC236}">
                  <a16:creationId xmlns:a16="http://schemas.microsoft.com/office/drawing/2014/main" id="{325D841F-AB6D-41CB-ACE4-9F1758C04CFC}"/>
                </a:ext>
              </a:extLst>
            </p:cNvPr>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6" name="Google Shape;2789;p51">
              <a:extLst>
                <a:ext uri="{FF2B5EF4-FFF2-40B4-BE49-F238E27FC236}">
                  <a16:creationId xmlns:a16="http://schemas.microsoft.com/office/drawing/2014/main" id="{CE59E671-7FC7-4327-938D-FBB51AC22AF5}"/>
                </a:ext>
              </a:extLst>
            </p:cNvPr>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7" name="Google Shape;2790;p51">
              <a:extLst>
                <a:ext uri="{FF2B5EF4-FFF2-40B4-BE49-F238E27FC236}">
                  <a16:creationId xmlns:a16="http://schemas.microsoft.com/office/drawing/2014/main" id="{4A2E5CB9-0AFC-4FD4-9B00-62866B92FBB0}"/>
                </a:ext>
              </a:extLst>
            </p:cNvPr>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8" name="Google Shape;2791;p51">
              <a:extLst>
                <a:ext uri="{FF2B5EF4-FFF2-40B4-BE49-F238E27FC236}">
                  <a16:creationId xmlns:a16="http://schemas.microsoft.com/office/drawing/2014/main" id="{FFCEFF35-A55D-4A65-A3CC-F28C855DC0D5}"/>
                </a:ext>
              </a:extLst>
            </p:cNvPr>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9" name="Google Shape;2792;p51">
              <a:extLst>
                <a:ext uri="{FF2B5EF4-FFF2-40B4-BE49-F238E27FC236}">
                  <a16:creationId xmlns:a16="http://schemas.microsoft.com/office/drawing/2014/main" id="{0E66F1BC-9B96-460F-9C3A-C32F782740B6}"/>
                </a:ext>
              </a:extLst>
            </p:cNvPr>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0" name="Google Shape;2793;p51">
              <a:extLst>
                <a:ext uri="{FF2B5EF4-FFF2-40B4-BE49-F238E27FC236}">
                  <a16:creationId xmlns:a16="http://schemas.microsoft.com/office/drawing/2014/main" id="{8801A4F4-3B0C-480C-8DB5-32986F265E9C}"/>
                </a:ext>
              </a:extLst>
            </p:cNvPr>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1" name="Google Shape;2794;p51">
              <a:extLst>
                <a:ext uri="{FF2B5EF4-FFF2-40B4-BE49-F238E27FC236}">
                  <a16:creationId xmlns:a16="http://schemas.microsoft.com/office/drawing/2014/main" id="{FFE5920D-4B28-4BD5-9B19-524F3026D91A}"/>
                </a:ext>
              </a:extLst>
            </p:cNvPr>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2" name="Google Shape;2795;p51">
              <a:extLst>
                <a:ext uri="{FF2B5EF4-FFF2-40B4-BE49-F238E27FC236}">
                  <a16:creationId xmlns:a16="http://schemas.microsoft.com/office/drawing/2014/main" id="{EB87E6A0-858A-41F8-AB6F-B1A47E943F7E}"/>
                </a:ext>
              </a:extLst>
            </p:cNvPr>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3" name="Google Shape;2796;p51">
              <a:extLst>
                <a:ext uri="{FF2B5EF4-FFF2-40B4-BE49-F238E27FC236}">
                  <a16:creationId xmlns:a16="http://schemas.microsoft.com/office/drawing/2014/main" id="{6948E7BD-27BA-47AA-933B-1E274E7E9929}"/>
                </a:ext>
              </a:extLst>
            </p:cNvPr>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4" name="Google Shape;2797;p51">
              <a:extLst>
                <a:ext uri="{FF2B5EF4-FFF2-40B4-BE49-F238E27FC236}">
                  <a16:creationId xmlns:a16="http://schemas.microsoft.com/office/drawing/2014/main" id="{A0C2E84F-6934-47FF-8533-2ABE1776F8F1}"/>
                </a:ext>
              </a:extLst>
            </p:cNvPr>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5" name="Google Shape;2798;p51">
              <a:extLst>
                <a:ext uri="{FF2B5EF4-FFF2-40B4-BE49-F238E27FC236}">
                  <a16:creationId xmlns:a16="http://schemas.microsoft.com/office/drawing/2014/main" id="{143AF1CD-2237-4195-80E9-E8A2C3762EA2}"/>
                </a:ext>
              </a:extLst>
            </p:cNvPr>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76" name="Google Shape;2799;p51">
              <a:extLst>
                <a:ext uri="{FF2B5EF4-FFF2-40B4-BE49-F238E27FC236}">
                  <a16:creationId xmlns:a16="http://schemas.microsoft.com/office/drawing/2014/main" id="{DDB303D6-8ECA-4BC6-BE25-F6BEBC478F93}"/>
                </a:ext>
              </a:extLst>
            </p:cNvPr>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7" name="Google Shape;2800;p51">
              <a:extLst>
                <a:ext uri="{FF2B5EF4-FFF2-40B4-BE49-F238E27FC236}">
                  <a16:creationId xmlns:a16="http://schemas.microsoft.com/office/drawing/2014/main" id="{E5F39B36-9976-4843-A21E-6B776565BE5A}"/>
                </a:ext>
              </a:extLst>
            </p:cNvPr>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 name="Google Shape;2801;p51">
              <a:extLst>
                <a:ext uri="{FF2B5EF4-FFF2-40B4-BE49-F238E27FC236}">
                  <a16:creationId xmlns:a16="http://schemas.microsoft.com/office/drawing/2014/main" id="{E3748582-A6DC-4223-9C8D-2A42DC590599}"/>
                </a:ext>
              </a:extLst>
            </p:cNvPr>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79" name="Google Shape;2802;p51">
              <a:extLst>
                <a:ext uri="{FF2B5EF4-FFF2-40B4-BE49-F238E27FC236}">
                  <a16:creationId xmlns:a16="http://schemas.microsoft.com/office/drawing/2014/main" id="{22804480-BC23-40EE-980D-2BBCD7606F96}"/>
                </a:ext>
              </a:extLst>
            </p:cNvPr>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0" name="Google Shape;2803;p51">
              <a:extLst>
                <a:ext uri="{FF2B5EF4-FFF2-40B4-BE49-F238E27FC236}">
                  <a16:creationId xmlns:a16="http://schemas.microsoft.com/office/drawing/2014/main" id="{B2D60507-BCCF-4363-90ED-2D3E6A7BD24F}"/>
                </a:ext>
              </a:extLst>
            </p:cNvPr>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1" name="Google Shape;2804;p51">
              <a:extLst>
                <a:ext uri="{FF2B5EF4-FFF2-40B4-BE49-F238E27FC236}">
                  <a16:creationId xmlns:a16="http://schemas.microsoft.com/office/drawing/2014/main" id="{45660CCE-51F1-4A7C-880D-034CDF47130A}"/>
                </a:ext>
              </a:extLst>
            </p:cNvPr>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2" name="Google Shape;2805;p51">
              <a:extLst>
                <a:ext uri="{FF2B5EF4-FFF2-40B4-BE49-F238E27FC236}">
                  <a16:creationId xmlns:a16="http://schemas.microsoft.com/office/drawing/2014/main" id="{23DFB76A-269D-4651-ADBE-C9D480463B69}"/>
                </a:ext>
              </a:extLst>
            </p:cNvPr>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3" name="Google Shape;2806;p51">
              <a:extLst>
                <a:ext uri="{FF2B5EF4-FFF2-40B4-BE49-F238E27FC236}">
                  <a16:creationId xmlns:a16="http://schemas.microsoft.com/office/drawing/2014/main" id="{000CDDC1-E4C2-45BB-B64F-847A52121CF1}"/>
                </a:ext>
              </a:extLst>
            </p:cNvPr>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r>
                <a:rPr lang="en-US"/>
                <a:t>A</a:t>
              </a:r>
              <a:endParaRPr/>
            </a:p>
          </p:txBody>
        </p:sp>
        <p:sp>
          <p:nvSpPr>
            <p:cNvPr id="84" name="Google Shape;2807;p51">
              <a:extLst>
                <a:ext uri="{FF2B5EF4-FFF2-40B4-BE49-F238E27FC236}">
                  <a16:creationId xmlns:a16="http://schemas.microsoft.com/office/drawing/2014/main" id="{31144376-0F4F-4912-A045-B7B736D5D794}"/>
                </a:ext>
              </a:extLst>
            </p:cNvPr>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5" name="Google Shape;2808;p51">
              <a:extLst>
                <a:ext uri="{FF2B5EF4-FFF2-40B4-BE49-F238E27FC236}">
                  <a16:creationId xmlns:a16="http://schemas.microsoft.com/office/drawing/2014/main" id="{BF107D5C-B6F6-4ECF-93BC-B9F35086AAAF}"/>
                </a:ext>
              </a:extLst>
            </p:cNvPr>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6" name="Google Shape;2809;p51">
              <a:extLst>
                <a:ext uri="{FF2B5EF4-FFF2-40B4-BE49-F238E27FC236}">
                  <a16:creationId xmlns:a16="http://schemas.microsoft.com/office/drawing/2014/main" id="{185F89C8-AB96-4531-A216-A1113DA85C42}"/>
                </a:ext>
              </a:extLst>
            </p:cNvPr>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7" name="Google Shape;2810;p51">
              <a:extLst>
                <a:ext uri="{FF2B5EF4-FFF2-40B4-BE49-F238E27FC236}">
                  <a16:creationId xmlns:a16="http://schemas.microsoft.com/office/drawing/2014/main" id="{58760B7E-B36D-429A-ABDD-FBFF07877520}"/>
                </a:ext>
              </a:extLst>
            </p:cNvPr>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88" name="Google Shape;2811;p51">
              <a:extLst>
                <a:ext uri="{FF2B5EF4-FFF2-40B4-BE49-F238E27FC236}">
                  <a16:creationId xmlns:a16="http://schemas.microsoft.com/office/drawing/2014/main" id="{E1652A99-C189-4249-BC33-27452F543772}"/>
                </a:ext>
              </a:extLst>
            </p:cNvPr>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89" name="Google Shape;2812;p51">
              <a:extLst>
                <a:ext uri="{FF2B5EF4-FFF2-40B4-BE49-F238E27FC236}">
                  <a16:creationId xmlns:a16="http://schemas.microsoft.com/office/drawing/2014/main" id="{12E7A94F-0A20-4637-BE6B-542E3368DA10}"/>
                </a:ext>
              </a:extLst>
            </p:cNvPr>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r>
                <a:rPr lang="en-US"/>
                <a:t>B</a:t>
              </a:r>
              <a:endParaRPr/>
            </a:p>
          </p:txBody>
        </p:sp>
        <p:sp>
          <p:nvSpPr>
            <p:cNvPr id="90" name="Google Shape;2813;p51">
              <a:extLst>
                <a:ext uri="{FF2B5EF4-FFF2-40B4-BE49-F238E27FC236}">
                  <a16:creationId xmlns:a16="http://schemas.microsoft.com/office/drawing/2014/main" id="{848ACF0D-E3CC-4EFA-9F54-9D660B6F1627}"/>
                </a:ext>
              </a:extLst>
            </p:cNvPr>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1" name="Google Shape;2814;p51">
              <a:extLst>
                <a:ext uri="{FF2B5EF4-FFF2-40B4-BE49-F238E27FC236}">
                  <a16:creationId xmlns:a16="http://schemas.microsoft.com/office/drawing/2014/main" id="{954D30DA-866C-4FE3-B5DE-18E31D32024D}"/>
                </a:ext>
              </a:extLst>
            </p:cNvPr>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2" name="Google Shape;2815;p51">
              <a:extLst>
                <a:ext uri="{FF2B5EF4-FFF2-40B4-BE49-F238E27FC236}">
                  <a16:creationId xmlns:a16="http://schemas.microsoft.com/office/drawing/2014/main" id="{4DFF5CE8-1616-4C09-8F92-D43576B733BB}"/>
                </a:ext>
              </a:extLst>
            </p:cNvPr>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3" name="Google Shape;2816;p51">
              <a:extLst>
                <a:ext uri="{FF2B5EF4-FFF2-40B4-BE49-F238E27FC236}">
                  <a16:creationId xmlns:a16="http://schemas.microsoft.com/office/drawing/2014/main" id="{88C19001-2B83-4BC4-985E-F25887858381}"/>
                </a:ext>
              </a:extLst>
            </p:cNvPr>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4" name="Google Shape;2817;p51">
              <a:extLst>
                <a:ext uri="{FF2B5EF4-FFF2-40B4-BE49-F238E27FC236}">
                  <a16:creationId xmlns:a16="http://schemas.microsoft.com/office/drawing/2014/main" id="{7DB2E6AF-59D3-4BF1-B37F-2F7C3C984AB8}"/>
                </a:ext>
              </a:extLst>
            </p:cNvPr>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5" name="Google Shape;2818;p51">
              <a:extLst>
                <a:ext uri="{FF2B5EF4-FFF2-40B4-BE49-F238E27FC236}">
                  <a16:creationId xmlns:a16="http://schemas.microsoft.com/office/drawing/2014/main" id="{C9C16D8F-C0C7-409D-8207-B2F2B31724E0}"/>
                </a:ext>
              </a:extLst>
            </p:cNvPr>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6" name="Google Shape;2819;p51">
              <a:extLst>
                <a:ext uri="{FF2B5EF4-FFF2-40B4-BE49-F238E27FC236}">
                  <a16:creationId xmlns:a16="http://schemas.microsoft.com/office/drawing/2014/main" id="{C4DCF405-BFF4-4476-812C-324407AF8725}"/>
                </a:ext>
              </a:extLst>
            </p:cNvPr>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7" name="Google Shape;2820;p51">
              <a:extLst>
                <a:ext uri="{FF2B5EF4-FFF2-40B4-BE49-F238E27FC236}">
                  <a16:creationId xmlns:a16="http://schemas.microsoft.com/office/drawing/2014/main" id="{5653B7DF-7C52-4AA0-AB3B-1D8ECAAA2A1C}"/>
                </a:ext>
              </a:extLst>
            </p:cNvPr>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8" name="Google Shape;2821;p51">
              <a:extLst>
                <a:ext uri="{FF2B5EF4-FFF2-40B4-BE49-F238E27FC236}">
                  <a16:creationId xmlns:a16="http://schemas.microsoft.com/office/drawing/2014/main" id="{CAA6CAC0-AB3A-4C19-BBA1-6D87500A224C}"/>
                </a:ext>
              </a:extLst>
            </p:cNvPr>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99" name="Google Shape;2822;p51">
              <a:extLst>
                <a:ext uri="{FF2B5EF4-FFF2-40B4-BE49-F238E27FC236}">
                  <a16:creationId xmlns:a16="http://schemas.microsoft.com/office/drawing/2014/main" id="{8C7E56F3-E54E-4DFF-9E35-0983FB9EDFEC}"/>
                </a:ext>
              </a:extLst>
            </p:cNvPr>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 name="Google Shape;2823;p51">
              <a:extLst>
                <a:ext uri="{FF2B5EF4-FFF2-40B4-BE49-F238E27FC236}">
                  <a16:creationId xmlns:a16="http://schemas.microsoft.com/office/drawing/2014/main" id="{514BB083-DA13-406A-92D7-155FB889BEE1}"/>
                </a:ext>
              </a:extLst>
            </p:cNvPr>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1" name="Google Shape;2824;p51">
              <a:extLst>
                <a:ext uri="{FF2B5EF4-FFF2-40B4-BE49-F238E27FC236}">
                  <a16:creationId xmlns:a16="http://schemas.microsoft.com/office/drawing/2014/main" id="{62AF8A48-6E72-4490-ACF7-4DAC803F2081}"/>
                </a:ext>
              </a:extLst>
            </p:cNvPr>
            <p:cNvSpPr/>
            <p:nvPr/>
          </p:nvSpPr>
          <p:spPr>
            <a:xfrm>
              <a:off x="2617201"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r>
                <a:rPr lang="en-US"/>
                <a:t>A</a:t>
              </a:r>
              <a:endParaRPr/>
            </a:p>
          </p:txBody>
        </p:sp>
        <p:sp>
          <p:nvSpPr>
            <p:cNvPr id="102" name="Google Shape;2825;p51">
              <a:extLst>
                <a:ext uri="{FF2B5EF4-FFF2-40B4-BE49-F238E27FC236}">
                  <a16:creationId xmlns:a16="http://schemas.microsoft.com/office/drawing/2014/main" id="{FE0F930F-60B4-429A-8DB3-F47A908B2D92}"/>
                </a:ext>
              </a:extLst>
            </p:cNvPr>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3" name="Google Shape;2826;p51">
              <a:extLst>
                <a:ext uri="{FF2B5EF4-FFF2-40B4-BE49-F238E27FC236}">
                  <a16:creationId xmlns:a16="http://schemas.microsoft.com/office/drawing/2014/main" id="{55ED53CE-7E79-4376-9302-D8A589581FDD}"/>
                </a:ext>
              </a:extLst>
            </p:cNvPr>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4" name="Google Shape;2827;p51">
              <a:extLst>
                <a:ext uri="{FF2B5EF4-FFF2-40B4-BE49-F238E27FC236}">
                  <a16:creationId xmlns:a16="http://schemas.microsoft.com/office/drawing/2014/main" id="{482E9202-FFFD-41DC-8BEE-1151A575E6D9}"/>
                </a:ext>
              </a:extLst>
            </p:cNvPr>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5" name="Google Shape;2828;p51">
              <a:extLst>
                <a:ext uri="{FF2B5EF4-FFF2-40B4-BE49-F238E27FC236}">
                  <a16:creationId xmlns:a16="http://schemas.microsoft.com/office/drawing/2014/main" id="{C02ADF71-4DC4-482B-B634-7F4B5BFB2842}"/>
                </a:ext>
              </a:extLst>
            </p:cNvPr>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6" name="Google Shape;2829;p51">
              <a:extLst>
                <a:ext uri="{FF2B5EF4-FFF2-40B4-BE49-F238E27FC236}">
                  <a16:creationId xmlns:a16="http://schemas.microsoft.com/office/drawing/2014/main" id="{6948D77A-7C1C-4022-B0AE-14B63DB837A2}"/>
                </a:ext>
              </a:extLst>
            </p:cNvPr>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7" name="Google Shape;2830;p51">
              <a:extLst>
                <a:ext uri="{FF2B5EF4-FFF2-40B4-BE49-F238E27FC236}">
                  <a16:creationId xmlns:a16="http://schemas.microsoft.com/office/drawing/2014/main" id="{3C9B05B8-E683-4E6E-AB9D-762CC49A9E1F}"/>
                </a:ext>
              </a:extLst>
            </p:cNvPr>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8" name="Google Shape;2831;p51">
              <a:extLst>
                <a:ext uri="{FF2B5EF4-FFF2-40B4-BE49-F238E27FC236}">
                  <a16:creationId xmlns:a16="http://schemas.microsoft.com/office/drawing/2014/main" id="{C09E938D-3AEE-4A69-9001-D9A6F2D47312}"/>
                </a:ext>
              </a:extLst>
            </p:cNvPr>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09" name="Google Shape;2832;p51">
              <a:extLst>
                <a:ext uri="{FF2B5EF4-FFF2-40B4-BE49-F238E27FC236}">
                  <a16:creationId xmlns:a16="http://schemas.microsoft.com/office/drawing/2014/main" id="{7B21A2CF-F860-46FD-97B2-3980620A5F07}"/>
                </a:ext>
              </a:extLst>
            </p:cNvPr>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0" name="Google Shape;2833;p51">
              <a:extLst>
                <a:ext uri="{FF2B5EF4-FFF2-40B4-BE49-F238E27FC236}">
                  <a16:creationId xmlns:a16="http://schemas.microsoft.com/office/drawing/2014/main" id="{C68452CD-7370-474B-9A6D-6183581C4A4F}"/>
                </a:ext>
              </a:extLst>
            </p:cNvPr>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1" name="Google Shape;2834;p51">
              <a:extLst>
                <a:ext uri="{FF2B5EF4-FFF2-40B4-BE49-F238E27FC236}">
                  <a16:creationId xmlns:a16="http://schemas.microsoft.com/office/drawing/2014/main" id="{4C5101EE-1F7B-43E5-B231-64597BD5ABA7}"/>
                </a:ext>
              </a:extLst>
            </p:cNvPr>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2" name="Google Shape;2835;p51">
              <a:extLst>
                <a:ext uri="{FF2B5EF4-FFF2-40B4-BE49-F238E27FC236}">
                  <a16:creationId xmlns:a16="http://schemas.microsoft.com/office/drawing/2014/main" id="{8EDFC445-AE38-43D1-B9D8-6AADCE02402D}"/>
                </a:ext>
              </a:extLst>
            </p:cNvPr>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3" name="Google Shape;2836;p51">
              <a:extLst>
                <a:ext uri="{FF2B5EF4-FFF2-40B4-BE49-F238E27FC236}">
                  <a16:creationId xmlns:a16="http://schemas.microsoft.com/office/drawing/2014/main" id="{7338E4CB-803B-4808-A419-847BB481666A}"/>
                </a:ext>
              </a:extLst>
            </p:cNvPr>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4" name="Google Shape;2837;p51">
              <a:extLst>
                <a:ext uri="{FF2B5EF4-FFF2-40B4-BE49-F238E27FC236}">
                  <a16:creationId xmlns:a16="http://schemas.microsoft.com/office/drawing/2014/main" id="{1E1F4B42-8BB3-4CCE-94B2-B0A1F7EF21B9}"/>
                </a:ext>
              </a:extLst>
            </p:cNvPr>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5" name="Google Shape;2838;p51">
              <a:extLst>
                <a:ext uri="{FF2B5EF4-FFF2-40B4-BE49-F238E27FC236}">
                  <a16:creationId xmlns:a16="http://schemas.microsoft.com/office/drawing/2014/main" id="{0BE8D908-C95A-47CE-971B-4CD144F40C90}"/>
                </a:ext>
              </a:extLst>
            </p:cNvPr>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6" name="Google Shape;2839;p51">
              <a:extLst>
                <a:ext uri="{FF2B5EF4-FFF2-40B4-BE49-F238E27FC236}">
                  <a16:creationId xmlns:a16="http://schemas.microsoft.com/office/drawing/2014/main" id="{8FFCFD45-1030-473D-B312-4A30D41B369B}"/>
                </a:ext>
              </a:extLst>
            </p:cNvPr>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7" name="Google Shape;2840;p51">
              <a:extLst>
                <a:ext uri="{FF2B5EF4-FFF2-40B4-BE49-F238E27FC236}">
                  <a16:creationId xmlns:a16="http://schemas.microsoft.com/office/drawing/2014/main" id="{5D14F254-0125-46D5-AABD-AF0F31DE971F}"/>
                </a:ext>
              </a:extLst>
            </p:cNvPr>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18" name="Google Shape;2841;p51">
              <a:extLst>
                <a:ext uri="{FF2B5EF4-FFF2-40B4-BE49-F238E27FC236}">
                  <a16:creationId xmlns:a16="http://schemas.microsoft.com/office/drawing/2014/main" id="{A77B86B5-41AC-4038-86B4-A0BBA9A6FD25}"/>
                </a:ext>
              </a:extLst>
            </p:cNvPr>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19" name="Google Shape;2842;p51">
              <a:extLst>
                <a:ext uri="{FF2B5EF4-FFF2-40B4-BE49-F238E27FC236}">
                  <a16:creationId xmlns:a16="http://schemas.microsoft.com/office/drawing/2014/main" id="{ADEFD3DF-44D1-419A-B6FF-17A1780585A8}"/>
                </a:ext>
              </a:extLst>
            </p:cNvPr>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0" name="Google Shape;2843;p51">
              <a:extLst>
                <a:ext uri="{FF2B5EF4-FFF2-40B4-BE49-F238E27FC236}">
                  <a16:creationId xmlns:a16="http://schemas.microsoft.com/office/drawing/2014/main" id="{A2A0DDA0-8CC4-4C1A-B843-23C8D65F123C}"/>
                </a:ext>
              </a:extLst>
            </p:cNvPr>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1" name="Google Shape;2844;p51">
              <a:extLst>
                <a:ext uri="{FF2B5EF4-FFF2-40B4-BE49-F238E27FC236}">
                  <a16:creationId xmlns:a16="http://schemas.microsoft.com/office/drawing/2014/main" id="{F13BD105-BEB3-4E88-A661-3BC41D97A4DD}"/>
                </a:ext>
              </a:extLst>
            </p:cNvPr>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2" name="Google Shape;2845;p51">
              <a:extLst>
                <a:ext uri="{FF2B5EF4-FFF2-40B4-BE49-F238E27FC236}">
                  <a16:creationId xmlns:a16="http://schemas.microsoft.com/office/drawing/2014/main" id="{481D21FC-84E4-4AEB-A0FB-184B4681B3C4}"/>
                </a:ext>
              </a:extLst>
            </p:cNvPr>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3" name="Google Shape;2846;p51">
              <a:extLst>
                <a:ext uri="{FF2B5EF4-FFF2-40B4-BE49-F238E27FC236}">
                  <a16:creationId xmlns:a16="http://schemas.microsoft.com/office/drawing/2014/main" id="{990D2772-3C0D-43A2-A900-286D1C842655}"/>
                </a:ext>
              </a:extLst>
            </p:cNvPr>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4" name="Google Shape;2847;p51">
              <a:extLst>
                <a:ext uri="{FF2B5EF4-FFF2-40B4-BE49-F238E27FC236}">
                  <a16:creationId xmlns:a16="http://schemas.microsoft.com/office/drawing/2014/main" id="{E4BC8986-0EA9-401E-929B-08D03C86049C}"/>
                </a:ext>
              </a:extLst>
            </p:cNvPr>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5" name="Google Shape;2848;p51">
              <a:extLst>
                <a:ext uri="{FF2B5EF4-FFF2-40B4-BE49-F238E27FC236}">
                  <a16:creationId xmlns:a16="http://schemas.microsoft.com/office/drawing/2014/main" id="{CBB7AAB0-FD7B-4FAA-B049-D0C97A8CBC23}"/>
                </a:ext>
              </a:extLst>
            </p:cNvPr>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6" name="Google Shape;2849;p51">
              <a:extLst>
                <a:ext uri="{FF2B5EF4-FFF2-40B4-BE49-F238E27FC236}">
                  <a16:creationId xmlns:a16="http://schemas.microsoft.com/office/drawing/2014/main" id="{70D3C9A7-46D3-4CF8-8BB9-65C607ECE1BF}"/>
                </a:ext>
              </a:extLst>
            </p:cNvPr>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7" name="Google Shape;2850;p51">
              <a:extLst>
                <a:ext uri="{FF2B5EF4-FFF2-40B4-BE49-F238E27FC236}">
                  <a16:creationId xmlns:a16="http://schemas.microsoft.com/office/drawing/2014/main" id="{F8AAEBE6-B59C-4727-B4EA-B91E86906F27}"/>
                </a:ext>
              </a:extLst>
            </p:cNvPr>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28" name="Google Shape;2851;p51">
              <a:extLst>
                <a:ext uri="{FF2B5EF4-FFF2-40B4-BE49-F238E27FC236}">
                  <a16:creationId xmlns:a16="http://schemas.microsoft.com/office/drawing/2014/main" id="{98BED42B-3FC9-40B9-85C8-DD3E44B3AEEE}"/>
                </a:ext>
              </a:extLst>
            </p:cNvPr>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29" name="Google Shape;2852;p51">
              <a:extLst>
                <a:ext uri="{FF2B5EF4-FFF2-40B4-BE49-F238E27FC236}">
                  <a16:creationId xmlns:a16="http://schemas.microsoft.com/office/drawing/2014/main" id="{D8C03023-4ED1-416B-93A8-E13F0EADDDBD}"/>
                </a:ext>
              </a:extLst>
            </p:cNvPr>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0" name="Google Shape;2853;p51">
              <a:extLst>
                <a:ext uri="{FF2B5EF4-FFF2-40B4-BE49-F238E27FC236}">
                  <a16:creationId xmlns:a16="http://schemas.microsoft.com/office/drawing/2014/main" id="{89A44652-98BD-4863-BF06-9E976CEA5B0B}"/>
                </a:ext>
              </a:extLst>
            </p:cNvPr>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1" name="Google Shape;2854;p51">
              <a:extLst>
                <a:ext uri="{FF2B5EF4-FFF2-40B4-BE49-F238E27FC236}">
                  <a16:creationId xmlns:a16="http://schemas.microsoft.com/office/drawing/2014/main" id="{CDB3894D-9CE2-4FC3-A930-A483ADFA1CEA}"/>
                </a:ext>
              </a:extLst>
            </p:cNvPr>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2" name="Google Shape;2855;p51">
              <a:extLst>
                <a:ext uri="{FF2B5EF4-FFF2-40B4-BE49-F238E27FC236}">
                  <a16:creationId xmlns:a16="http://schemas.microsoft.com/office/drawing/2014/main" id="{022D2D2B-868E-4BD7-B024-BBB831DE8C42}"/>
                </a:ext>
              </a:extLst>
            </p:cNvPr>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3" name="Google Shape;2856;p51">
              <a:extLst>
                <a:ext uri="{FF2B5EF4-FFF2-40B4-BE49-F238E27FC236}">
                  <a16:creationId xmlns:a16="http://schemas.microsoft.com/office/drawing/2014/main" id="{4C625454-372B-4F9F-AC6D-77531D96D04A}"/>
                </a:ext>
              </a:extLst>
            </p:cNvPr>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4" name="Google Shape;2857;p51">
              <a:extLst>
                <a:ext uri="{FF2B5EF4-FFF2-40B4-BE49-F238E27FC236}">
                  <a16:creationId xmlns:a16="http://schemas.microsoft.com/office/drawing/2014/main" id="{C38C01C9-4841-442D-BBF2-4506ACF77900}"/>
                </a:ext>
              </a:extLst>
            </p:cNvPr>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5" name="Google Shape;2858;p51">
              <a:extLst>
                <a:ext uri="{FF2B5EF4-FFF2-40B4-BE49-F238E27FC236}">
                  <a16:creationId xmlns:a16="http://schemas.microsoft.com/office/drawing/2014/main" id="{0812F594-7641-4777-A3CB-3C6A20C19DE8}"/>
                </a:ext>
              </a:extLst>
            </p:cNvPr>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6" name="Google Shape;2859;p51">
              <a:extLst>
                <a:ext uri="{FF2B5EF4-FFF2-40B4-BE49-F238E27FC236}">
                  <a16:creationId xmlns:a16="http://schemas.microsoft.com/office/drawing/2014/main" id="{2B84EAA9-1845-4E0E-9BF5-911F771E4D91}"/>
                </a:ext>
              </a:extLst>
            </p:cNvPr>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7" name="Google Shape;2860;p51">
              <a:extLst>
                <a:ext uri="{FF2B5EF4-FFF2-40B4-BE49-F238E27FC236}">
                  <a16:creationId xmlns:a16="http://schemas.microsoft.com/office/drawing/2014/main" id="{0FC50D6B-4B5E-4630-8729-1B2AC0C74218}"/>
                </a:ext>
              </a:extLst>
            </p:cNvPr>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8" name="Google Shape;2861;p51">
              <a:extLst>
                <a:ext uri="{FF2B5EF4-FFF2-40B4-BE49-F238E27FC236}">
                  <a16:creationId xmlns:a16="http://schemas.microsoft.com/office/drawing/2014/main" id="{BD0DABC9-71FC-4738-9DFA-09B00189B298}"/>
                </a:ext>
              </a:extLst>
            </p:cNvPr>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39" name="Google Shape;2862;p51">
              <a:extLst>
                <a:ext uri="{FF2B5EF4-FFF2-40B4-BE49-F238E27FC236}">
                  <a16:creationId xmlns:a16="http://schemas.microsoft.com/office/drawing/2014/main" id="{8F537764-A379-4BE4-811F-A7390ED1AB70}"/>
                </a:ext>
              </a:extLst>
            </p:cNvPr>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0" name="Google Shape;2863;p51">
              <a:extLst>
                <a:ext uri="{FF2B5EF4-FFF2-40B4-BE49-F238E27FC236}">
                  <a16:creationId xmlns:a16="http://schemas.microsoft.com/office/drawing/2014/main" id="{1B62F517-8A73-46A0-8DC8-26036C5015DE}"/>
                </a:ext>
              </a:extLst>
            </p:cNvPr>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1" name="Google Shape;2864;p51">
              <a:extLst>
                <a:ext uri="{FF2B5EF4-FFF2-40B4-BE49-F238E27FC236}">
                  <a16:creationId xmlns:a16="http://schemas.microsoft.com/office/drawing/2014/main" id="{9FE1B55A-47EE-4D7F-AEDB-4E63756586CC}"/>
                </a:ext>
              </a:extLst>
            </p:cNvPr>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2" name="Google Shape;2865;p51">
              <a:extLst>
                <a:ext uri="{FF2B5EF4-FFF2-40B4-BE49-F238E27FC236}">
                  <a16:creationId xmlns:a16="http://schemas.microsoft.com/office/drawing/2014/main" id="{E9FE38DE-8813-4D5D-8930-07C15D69D7FB}"/>
                </a:ext>
              </a:extLst>
            </p:cNvPr>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3" name="Google Shape;2866;p51">
              <a:extLst>
                <a:ext uri="{FF2B5EF4-FFF2-40B4-BE49-F238E27FC236}">
                  <a16:creationId xmlns:a16="http://schemas.microsoft.com/office/drawing/2014/main" id="{8B6476A6-28E3-4A66-9D64-8E28B7ED5AA6}"/>
                </a:ext>
              </a:extLst>
            </p:cNvPr>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4" name="Google Shape;2867;p51">
              <a:extLst>
                <a:ext uri="{FF2B5EF4-FFF2-40B4-BE49-F238E27FC236}">
                  <a16:creationId xmlns:a16="http://schemas.microsoft.com/office/drawing/2014/main" id="{AF92C66A-BD5F-4FA0-9214-60F024011B21}"/>
                </a:ext>
              </a:extLst>
            </p:cNvPr>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5" name="Google Shape;2868;p51">
              <a:extLst>
                <a:ext uri="{FF2B5EF4-FFF2-40B4-BE49-F238E27FC236}">
                  <a16:creationId xmlns:a16="http://schemas.microsoft.com/office/drawing/2014/main" id="{BA26A3D4-ED65-4AA0-ADE7-16E17BB446E8}"/>
                </a:ext>
              </a:extLst>
            </p:cNvPr>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6" name="Google Shape;2869;p51">
              <a:extLst>
                <a:ext uri="{FF2B5EF4-FFF2-40B4-BE49-F238E27FC236}">
                  <a16:creationId xmlns:a16="http://schemas.microsoft.com/office/drawing/2014/main" id="{A8857067-6A68-4E82-A90F-02C4291D26D8}"/>
                </a:ext>
              </a:extLst>
            </p:cNvPr>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7" name="Google Shape;2870;p51">
              <a:extLst>
                <a:ext uri="{FF2B5EF4-FFF2-40B4-BE49-F238E27FC236}">
                  <a16:creationId xmlns:a16="http://schemas.microsoft.com/office/drawing/2014/main" id="{51CE628B-D412-4F8C-94AA-8E657463C5E9}"/>
                </a:ext>
              </a:extLst>
            </p:cNvPr>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8" name="Google Shape;2871;p51">
              <a:extLst>
                <a:ext uri="{FF2B5EF4-FFF2-40B4-BE49-F238E27FC236}">
                  <a16:creationId xmlns:a16="http://schemas.microsoft.com/office/drawing/2014/main" id="{F7EF56F8-9921-4A62-8379-45041DB0A0D5}"/>
                </a:ext>
              </a:extLst>
            </p:cNvPr>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9" name="Google Shape;2872;p51">
              <a:extLst>
                <a:ext uri="{FF2B5EF4-FFF2-40B4-BE49-F238E27FC236}">
                  <a16:creationId xmlns:a16="http://schemas.microsoft.com/office/drawing/2014/main" id="{A0A9E381-B8B2-4FEE-B807-3CA1840B7B87}"/>
                </a:ext>
              </a:extLst>
            </p:cNvPr>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0" name="Google Shape;2873;p51">
              <a:extLst>
                <a:ext uri="{FF2B5EF4-FFF2-40B4-BE49-F238E27FC236}">
                  <a16:creationId xmlns:a16="http://schemas.microsoft.com/office/drawing/2014/main" id="{225CEFD4-F348-48D3-AD1C-27994B8045F5}"/>
                </a:ext>
              </a:extLst>
            </p:cNvPr>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1" name="Google Shape;2874;p51">
              <a:extLst>
                <a:ext uri="{FF2B5EF4-FFF2-40B4-BE49-F238E27FC236}">
                  <a16:creationId xmlns:a16="http://schemas.microsoft.com/office/drawing/2014/main" id="{272F3824-9671-49F0-B82F-6E5813CE9BB2}"/>
                </a:ext>
              </a:extLst>
            </p:cNvPr>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2" name="Google Shape;2875;p51">
              <a:extLst>
                <a:ext uri="{FF2B5EF4-FFF2-40B4-BE49-F238E27FC236}">
                  <a16:creationId xmlns:a16="http://schemas.microsoft.com/office/drawing/2014/main" id="{174237F6-4CAE-4DD5-8973-B0CA27DE408D}"/>
                </a:ext>
              </a:extLst>
            </p:cNvPr>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3" name="Google Shape;2876;p51">
              <a:extLst>
                <a:ext uri="{FF2B5EF4-FFF2-40B4-BE49-F238E27FC236}">
                  <a16:creationId xmlns:a16="http://schemas.microsoft.com/office/drawing/2014/main" id="{54ACE2B7-83A1-4B20-9E81-9B86F69D884B}"/>
                </a:ext>
              </a:extLst>
            </p:cNvPr>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4" name="Google Shape;2877;p51">
              <a:extLst>
                <a:ext uri="{FF2B5EF4-FFF2-40B4-BE49-F238E27FC236}">
                  <a16:creationId xmlns:a16="http://schemas.microsoft.com/office/drawing/2014/main" id="{F9FDC76D-1F05-4573-ADCA-93E8272B1687}"/>
                </a:ext>
              </a:extLst>
            </p:cNvPr>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5" name="Google Shape;2878;p51">
              <a:extLst>
                <a:ext uri="{FF2B5EF4-FFF2-40B4-BE49-F238E27FC236}">
                  <a16:creationId xmlns:a16="http://schemas.microsoft.com/office/drawing/2014/main" id="{7F312A88-0061-4B4D-999A-2B0BF9367BF8}"/>
                </a:ext>
              </a:extLst>
            </p:cNvPr>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6" name="Google Shape;2879;p51">
              <a:extLst>
                <a:ext uri="{FF2B5EF4-FFF2-40B4-BE49-F238E27FC236}">
                  <a16:creationId xmlns:a16="http://schemas.microsoft.com/office/drawing/2014/main" id="{40252A55-3ADB-45B3-9117-F8256DE98790}"/>
                </a:ext>
              </a:extLst>
            </p:cNvPr>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7" name="Google Shape;2880;p51">
              <a:extLst>
                <a:ext uri="{FF2B5EF4-FFF2-40B4-BE49-F238E27FC236}">
                  <a16:creationId xmlns:a16="http://schemas.microsoft.com/office/drawing/2014/main" id="{9293870C-3658-49C9-B11D-7A377FF296B4}"/>
                </a:ext>
              </a:extLst>
            </p:cNvPr>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8" name="Google Shape;2881;p51">
              <a:extLst>
                <a:ext uri="{FF2B5EF4-FFF2-40B4-BE49-F238E27FC236}">
                  <a16:creationId xmlns:a16="http://schemas.microsoft.com/office/drawing/2014/main" id="{6D84C30F-3AD9-4348-A588-A797C4DC953A}"/>
                </a:ext>
              </a:extLst>
            </p:cNvPr>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59" name="Google Shape;2882;p51">
              <a:extLst>
                <a:ext uri="{FF2B5EF4-FFF2-40B4-BE49-F238E27FC236}">
                  <a16:creationId xmlns:a16="http://schemas.microsoft.com/office/drawing/2014/main" id="{5E11AEE8-C518-45F0-8B1D-6DF19FCC5F55}"/>
                </a:ext>
              </a:extLst>
            </p:cNvPr>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0" name="Google Shape;2883;p51">
              <a:extLst>
                <a:ext uri="{FF2B5EF4-FFF2-40B4-BE49-F238E27FC236}">
                  <a16:creationId xmlns:a16="http://schemas.microsoft.com/office/drawing/2014/main" id="{B394B429-BC94-4FC7-BBD7-1B182DAA8044}"/>
                </a:ext>
              </a:extLst>
            </p:cNvPr>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1" name="Google Shape;2884;p51">
              <a:extLst>
                <a:ext uri="{FF2B5EF4-FFF2-40B4-BE49-F238E27FC236}">
                  <a16:creationId xmlns:a16="http://schemas.microsoft.com/office/drawing/2014/main" id="{0C0CDA7B-C0A1-44C5-A759-6F79F9E25E3F}"/>
                </a:ext>
              </a:extLst>
            </p:cNvPr>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2" name="Google Shape;2885;p51">
              <a:extLst>
                <a:ext uri="{FF2B5EF4-FFF2-40B4-BE49-F238E27FC236}">
                  <a16:creationId xmlns:a16="http://schemas.microsoft.com/office/drawing/2014/main" id="{3561B1F4-B916-49AB-8E2C-6E0AB8FF877F}"/>
                </a:ext>
              </a:extLst>
            </p:cNvPr>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3" name="Google Shape;2886;p51">
              <a:extLst>
                <a:ext uri="{FF2B5EF4-FFF2-40B4-BE49-F238E27FC236}">
                  <a16:creationId xmlns:a16="http://schemas.microsoft.com/office/drawing/2014/main" id="{526F11CD-6E08-4385-819D-234221AB6AA2}"/>
                </a:ext>
              </a:extLst>
            </p:cNvPr>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4" name="Google Shape;2887;p51">
              <a:extLst>
                <a:ext uri="{FF2B5EF4-FFF2-40B4-BE49-F238E27FC236}">
                  <a16:creationId xmlns:a16="http://schemas.microsoft.com/office/drawing/2014/main" id="{C0CF475E-8AF6-49C8-94E6-C991769093CB}"/>
                </a:ext>
              </a:extLst>
            </p:cNvPr>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5" name="Google Shape;2888;p51">
              <a:extLst>
                <a:ext uri="{FF2B5EF4-FFF2-40B4-BE49-F238E27FC236}">
                  <a16:creationId xmlns:a16="http://schemas.microsoft.com/office/drawing/2014/main" id="{786B644A-01CE-45A9-9DA2-01F818BF05E5}"/>
                </a:ext>
              </a:extLst>
            </p:cNvPr>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6" name="Google Shape;2889;p51">
              <a:extLst>
                <a:ext uri="{FF2B5EF4-FFF2-40B4-BE49-F238E27FC236}">
                  <a16:creationId xmlns:a16="http://schemas.microsoft.com/office/drawing/2014/main" id="{AC4C4BDA-9F6E-41A5-AC0C-AE54818ABEA6}"/>
                </a:ext>
              </a:extLst>
            </p:cNvPr>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7" name="Google Shape;2890;p51">
              <a:extLst>
                <a:ext uri="{FF2B5EF4-FFF2-40B4-BE49-F238E27FC236}">
                  <a16:creationId xmlns:a16="http://schemas.microsoft.com/office/drawing/2014/main" id="{639352A9-06E1-480F-A028-84D361032836}"/>
                </a:ext>
              </a:extLst>
            </p:cNvPr>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8" name="Google Shape;2891;p51">
              <a:extLst>
                <a:ext uri="{FF2B5EF4-FFF2-40B4-BE49-F238E27FC236}">
                  <a16:creationId xmlns:a16="http://schemas.microsoft.com/office/drawing/2014/main" id="{A1AAF474-2625-47C5-BBD7-0B630A14B2FB}"/>
                </a:ext>
              </a:extLst>
            </p:cNvPr>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9" name="Google Shape;2892;p51">
              <a:extLst>
                <a:ext uri="{FF2B5EF4-FFF2-40B4-BE49-F238E27FC236}">
                  <a16:creationId xmlns:a16="http://schemas.microsoft.com/office/drawing/2014/main" id="{64FBAD5E-747B-4DD3-A0BE-A97171A1E0F8}"/>
                </a:ext>
              </a:extLst>
            </p:cNvPr>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0" name="Google Shape;2893;p51">
              <a:extLst>
                <a:ext uri="{FF2B5EF4-FFF2-40B4-BE49-F238E27FC236}">
                  <a16:creationId xmlns:a16="http://schemas.microsoft.com/office/drawing/2014/main" id="{07F4ED58-AEBE-4303-BD27-1EBA373942DB}"/>
                </a:ext>
              </a:extLst>
            </p:cNvPr>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1" name="Google Shape;2894;p51">
              <a:extLst>
                <a:ext uri="{FF2B5EF4-FFF2-40B4-BE49-F238E27FC236}">
                  <a16:creationId xmlns:a16="http://schemas.microsoft.com/office/drawing/2014/main" id="{F0EB440A-8A30-44FC-8F25-F896D8758731}"/>
                </a:ext>
              </a:extLst>
            </p:cNvPr>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2" name="Google Shape;2895;p51">
              <a:extLst>
                <a:ext uri="{FF2B5EF4-FFF2-40B4-BE49-F238E27FC236}">
                  <a16:creationId xmlns:a16="http://schemas.microsoft.com/office/drawing/2014/main" id="{4A5DBAA6-EDE8-4721-8406-1554BE0B1B48}"/>
                </a:ext>
              </a:extLst>
            </p:cNvPr>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3" name="Google Shape;2896;p51">
              <a:extLst>
                <a:ext uri="{FF2B5EF4-FFF2-40B4-BE49-F238E27FC236}">
                  <a16:creationId xmlns:a16="http://schemas.microsoft.com/office/drawing/2014/main" id="{EDAECA00-B96C-46B4-9040-F3BD340ABA63}"/>
                </a:ext>
              </a:extLst>
            </p:cNvPr>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4" name="Google Shape;2897;p51">
              <a:extLst>
                <a:ext uri="{FF2B5EF4-FFF2-40B4-BE49-F238E27FC236}">
                  <a16:creationId xmlns:a16="http://schemas.microsoft.com/office/drawing/2014/main" id="{B6A162B2-76CF-4DF5-8A0B-58D9837A87C7}"/>
                </a:ext>
              </a:extLst>
            </p:cNvPr>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5" name="Google Shape;2898;p51">
              <a:extLst>
                <a:ext uri="{FF2B5EF4-FFF2-40B4-BE49-F238E27FC236}">
                  <a16:creationId xmlns:a16="http://schemas.microsoft.com/office/drawing/2014/main" id="{42158616-B339-4EFD-9DD9-9C6EEC8EB750}"/>
                </a:ext>
              </a:extLst>
            </p:cNvPr>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6" name="Google Shape;2899;p51">
              <a:extLst>
                <a:ext uri="{FF2B5EF4-FFF2-40B4-BE49-F238E27FC236}">
                  <a16:creationId xmlns:a16="http://schemas.microsoft.com/office/drawing/2014/main" id="{77AC2B08-21FB-4645-AE58-959FB588EAC1}"/>
                </a:ext>
              </a:extLst>
            </p:cNvPr>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7" name="Google Shape;2900;p51">
              <a:extLst>
                <a:ext uri="{FF2B5EF4-FFF2-40B4-BE49-F238E27FC236}">
                  <a16:creationId xmlns:a16="http://schemas.microsoft.com/office/drawing/2014/main" id="{5A3B2113-F635-4BC6-99D7-757D114C0680}"/>
                </a:ext>
              </a:extLst>
            </p:cNvPr>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 name="Google Shape;2901;p51">
              <a:extLst>
                <a:ext uri="{FF2B5EF4-FFF2-40B4-BE49-F238E27FC236}">
                  <a16:creationId xmlns:a16="http://schemas.microsoft.com/office/drawing/2014/main" id="{C04266B1-CD72-4EBC-ADC3-B40D0216268B}"/>
                </a:ext>
              </a:extLst>
            </p:cNvPr>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 name="Google Shape;2902;p51">
              <a:extLst>
                <a:ext uri="{FF2B5EF4-FFF2-40B4-BE49-F238E27FC236}">
                  <a16:creationId xmlns:a16="http://schemas.microsoft.com/office/drawing/2014/main" id="{B99E6C5E-5DF2-4AB6-86B5-A4BE94EF1C32}"/>
                </a:ext>
              </a:extLst>
            </p:cNvPr>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 name="Google Shape;2903;p51">
              <a:extLst>
                <a:ext uri="{FF2B5EF4-FFF2-40B4-BE49-F238E27FC236}">
                  <a16:creationId xmlns:a16="http://schemas.microsoft.com/office/drawing/2014/main" id="{DEB08367-B611-458F-B96B-34C246EF5FBA}"/>
                </a:ext>
              </a:extLst>
            </p:cNvPr>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 name="Google Shape;2904;p51">
              <a:extLst>
                <a:ext uri="{FF2B5EF4-FFF2-40B4-BE49-F238E27FC236}">
                  <a16:creationId xmlns:a16="http://schemas.microsoft.com/office/drawing/2014/main" id="{BC64A6D3-4C9E-44A7-83B0-14C91BBDEF82}"/>
                </a:ext>
              </a:extLst>
            </p:cNvPr>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2" name="Google Shape;2905;p51">
              <a:extLst>
                <a:ext uri="{FF2B5EF4-FFF2-40B4-BE49-F238E27FC236}">
                  <a16:creationId xmlns:a16="http://schemas.microsoft.com/office/drawing/2014/main" id="{1D0A8E7B-E7B7-40AC-82D1-E583FCDC2CB1}"/>
                </a:ext>
              </a:extLst>
            </p:cNvPr>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3" name="Google Shape;2906;p51">
              <a:extLst>
                <a:ext uri="{FF2B5EF4-FFF2-40B4-BE49-F238E27FC236}">
                  <a16:creationId xmlns:a16="http://schemas.microsoft.com/office/drawing/2014/main" id="{3CC8D92D-B21C-4C85-8856-386ED0468EE8}"/>
                </a:ext>
              </a:extLst>
            </p:cNvPr>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4" name="Google Shape;2907;p51">
              <a:extLst>
                <a:ext uri="{FF2B5EF4-FFF2-40B4-BE49-F238E27FC236}">
                  <a16:creationId xmlns:a16="http://schemas.microsoft.com/office/drawing/2014/main" id="{4DDCDBCC-EC3E-4299-9A4E-5E984A4404A3}"/>
                </a:ext>
              </a:extLst>
            </p:cNvPr>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5" name="Google Shape;2908;p51">
              <a:extLst>
                <a:ext uri="{FF2B5EF4-FFF2-40B4-BE49-F238E27FC236}">
                  <a16:creationId xmlns:a16="http://schemas.microsoft.com/office/drawing/2014/main" id="{42810E3E-EE48-4EEB-A5C0-CBF67E0F1814}"/>
                </a:ext>
              </a:extLst>
            </p:cNvPr>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6" name="Google Shape;2909;p51">
              <a:extLst>
                <a:ext uri="{FF2B5EF4-FFF2-40B4-BE49-F238E27FC236}">
                  <a16:creationId xmlns:a16="http://schemas.microsoft.com/office/drawing/2014/main" id="{8FB6E548-DACD-4772-B552-2C5E73C6EFEE}"/>
                </a:ext>
              </a:extLst>
            </p:cNvPr>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7" name="Google Shape;2910;p51">
              <a:extLst>
                <a:ext uri="{FF2B5EF4-FFF2-40B4-BE49-F238E27FC236}">
                  <a16:creationId xmlns:a16="http://schemas.microsoft.com/office/drawing/2014/main" id="{60F47A59-1E96-44CC-9047-D523705B6694}"/>
                </a:ext>
              </a:extLst>
            </p:cNvPr>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8" name="Google Shape;2911;p51">
              <a:extLst>
                <a:ext uri="{FF2B5EF4-FFF2-40B4-BE49-F238E27FC236}">
                  <a16:creationId xmlns:a16="http://schemas.microsoft.com/office/drawing/2014/main" id="{90845391-7EF6-4FE4-9283-6DA3C4BEBBAE}"/>
                </a:ext>
              </a:extLst>
            </p:cNvPr>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9" name="Google Shape;2912;p51">
              <a:extLst>
                <a:ext uri="{FF2B5EF4-FFF2-40B4-BE49-F238E27FC236}">
                  <a16:creationId xmlns:a16="http://schemas.microsoft.com/office/drawing/2014/main" id="{DA658319-E6D1-4B5E-AB4E-624D9693C69D}"/>
                </a:ext>
              </a:extLst>
            </p:cNvPr>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0" name="Google Shape;2913;p51">
              <a:extLst>
                <a:ext uri="{FF2B5EF4-FFF2-40B4-BE49-F238E27FC236}">
                  <a16:creationId xmlns:a16="http://schemas.microsoft.com/office/drawing/2014/main" id="{F66E05B5-E14E-45F2-97FD-BA727FFF1FB9}"/>
                </a:ext>
              </a:extLst>
            </p:cNvPr>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1" name="Google Shape;2914;p51">
              <a:extLst>
                <a:ext uri="{FF2B5EF4-FFF2-40B4-BE49-F238E27FC236}">
                  <a16:creationId xmlns:a16="http://schemas.microsoft.com/office/drawing/2014/main" id="{3893D538-CCE4-4802-A088-3CD1500EB696}"/>
                </a:ext>
              </a:extLst>
            </p:cNvPr>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2" name="Google Shape;2915;p51">
              <a:extLst>
                <a:ext uri="{FF2B5EF4-FFF2-40B4-BE49-F238E27FC236}">
                  <a16:creationId xmlns:a16="http://schemas.microsoft.com/office/drawing/2014/main" id="{654D9164-C7C1-4A77-BFFF-6CFA3F887A1E}"/>
                </a:ext>
              </a:extLst>
            </p:cNvPr>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3" name="Google Shape;2916;p51">
              <a:extLst>
                <a:ext uri="{FF2B5EF4-FFF2-40B4-BE49-F238E27FC236}">
                  <a16:creationId xmlns:a16="http://schemas.microsoft.com/office/drawing/2014/main" id="{358BDCD8-9AA3-4FB5-8053-4198A9B86E5A}"/>
                </a:ext>
              </a:extLst>
            </p:cNvPr>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5" name="Google Shape;2918;p51">
              <a:extLst>
                <a:ext uri="{FF2B5EF4-FFF2-40B4-BE49-F238E27FC236}">
                  <a16:creationId xmlns:a16="http://schemas.microsoft.com/office/drawing/2014/main" id="{57C387A9-7C71-46B4-BD26-A371BACBA0F9}"/>
                </a:ext>
              </a:extLst>
            </p:cNvPr>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4" name="Google Shape;2917;p51">
              <a:extLst>
                <a:ext uri="{FF2B5EF4-FFF2-40B4-BE49-F238E27FC236}">
                  <a16:creationId xmlns:a16="http://schemas.microsoft.com/office/drawing/2014/main" id="{DA64F2EE-9640-4167-8671-2E6376ECFC93}"/>
                </a:ext>
              </a:extLst>
            </p:cNvPr>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6" name="Google Shape;2919;p51">
              <a:extLst>
                <a:ext uri="{FF2B5EF4-FFF2-40B4-BE49-F238E27FC236}">
                  <a16:creationId xmlns:a16="http://schemas.microsoft.com/office/drawing/2014/main" id="{B009F442-213E-4925-84FC-B80E82268544}"/>
                </a:ext>
              </a:extLst>
            </p:cNvPr>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7" name="Google Shape;2920;p51">
              <a:extLst>
                <a:ext uri="{FF2B5EF4-FFF2-40B4-BE49-F238E27FC236}">
                  <a16:creationId xmlns:a16="http://schemas.microsoft.com/office/drawing/2014/main" id="{33278AC5-A3BC-4315-B9D3-77C0D0D41D86}"/>
                </a:ext>
              </a:extLst>
            </p:cNvPr>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8" name="Google Shape;2921;p51">
              <a:extLst>
                <a:ext uri="{FF2B5EF4-FFF2-40B4-BE49-F238E27FC236}">
                  <a16:creationId xmlns:a16="http://schemas.microsoft.com/office/drawing/2014/main" id="{7A5A6255-F4BC-4051-8599-C5C8B46C09DE}"/>
                </a:ext>
              </a:extLst>
            </p:cNvPr>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9" name="Google Shape;2922;p51">
              <a:extLst>
                <a:ext uri="{FF2B5EF4-FFF2-40B4-BE49-F238E27FC236}">
                  <a16:creationId xmlns:a16="http://schemas.microsoft.com/office/drawing/2014/main" id="{6B644EB6-BA2C-4273-9D26-C039E49F194C}"/>
                </a:ext>
              </a:extLst>
            </p:cNvPr>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0" name="Google Shape;2923;p51">
              <a:extLst>
                <a:ext uri="{FF2B5EF4-FFF2-40B4-BE49-F238E27FC236}">
                  <a16:creationId xmlns:a16="http://schemas.microsoft.com/office/drawing/2014/main" id="{AEB73EBD-4C27-49DE-B3E0-1C66AAF70935}"/>
                </a:ext>
              </a:extLst>
            </p:cNvPr>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1" name="Google Shape;2924;p51">
              <a:extLst>
                <a:ext uri="{FF2B5EF4-FFF2-40B4-BE49-F238E27FC236}">
                  <a16:creationId xmlns:a16="http://schemas.microsoft.com/office/drawing/2014/main" id="{A8FFF235-E553-48A4-9C01-7417BE445F3E}"/>
                </a:ext>
              </a:extLst>
            </p:cNvPr>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2" name="Google Shape;2925;p51">
              <a:extLst>
                <a:ext uri="{FF2B5EF4-FFF2-40B4-BE49-F238E27FC236}">
                  <a16:creationId xmlns:a16="http://schemas.microsoft.com/office/drawing/2014/main" id="{B0D8557A-0084-43FD-96D1-0668159FB762}"/>
                </a:ext>
              </a:extLst>
            </p:cNvPr>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3" name="Google Shape;2926;p51">
              <a:extLst>
                <a:ext uri="{FF2B5EF4-FFF2-40B4-BE49-F238E27FC236}">
                  <a16:creationId xmlns:a16="http://schemas.microsoft.com/office/drawing/2014/main" id="{BD134B05-A9AE-440A-A7C6-7D8311A23A49}"/>
                </a:ext>
              </a:extLst>
            </p:cNvPr>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 name="Google Shape;2927;p51">
              <a:extLst>
                <a:ext uri="{FF2B5EF4-FFF2-40B4-BE49-F238E27FC236}">
                  <a16:creationId xmlns:a16="http://schemas.microsoft.com/office/drawing/2014/main" id="{50D11D89-3917-48CD-A906-D2C28932E85D}"/>
                </a:ext>
              </a:extLst>
            </p:cNvPr>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 name="Google Shape;2928;p51">
              <a:extLst>
                <a:ext uri="{FF2B5EF4-FFF2-40B4-BE49-F238E27FC236}">
                  <a16:creationId xmlns:a16="http://schemas.microsoft.com/office/drawing/2014/main" id="{D85CD1FD-3225-4C21-A9A8-5B03C7C87D39}"/>
                </a:ext>
              </a:extLst>
            </p:cNvPr>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6" name="Google Shape;2929;p51">
              <a:extLst>
                <a:ext uri="{FF2B5EF4-FFF2-40B4-BE49-F238E27FC236}">
                  <a16:creationId xmlns:a16="http://schemas.microsoft.com/office/drawing/2014/main" id="{136D1458-597F-4BB5-ADFA-E243B9F8E0D0}"/>
                </a:ext>
              </a:extLst>
            </p:cNvPr>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 name="Google Shape;2930;p51">
              <a:extLst>
                <a:ext uri="{FF2B5EF4-FFF2-40B4-BE49-F238E27FC236}">
                  <a16:creationId xmlns:a16="http://schemas.microsoft.com/office/drawing/2014/main" id="{25B4D9F6-8F4A-450E-BF16-BA39A1FF4527}"/>
                </a:ext>
              </a:extLst>
            </p:cNvPr>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3501" name="Google Shape;3501;p61"/>
          <p:cNvSpPr/>
          <p:nvPr/>
        </p:nvSpPr>
        <p:spPr>
          <a:xfrm>
            <a:off x="820363" y="1673337"/>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2" name="Google Shape;3502;p61"/>
          <p:cNvSpPr/>
          <p:nvPr/>
        </p:nvSpPr>
        <p:spPr>
          <a:xfrm>
            <a:off x="1005462" y="1866987"/>
            <a:ext cx="2366249"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latin typeface="+mj-lt"/>
            </a:endParaRPr>
          </a:p>
        </p:txBody>
      </p:sp>
      <p:sp>
        <p:nvSpPr>
          <p:cNvPr id="3504" name="Google Shape;3504;p61"/>
          <p:cNvSpPr txBox="1">
            <a:spLocks noGrp="1"/>
          </p:cNvSpPr>
          <p:nvPr>
            <p:ph type="subTitle" idx="2"/>
          </p:nvPr>
        </p:nvSpPr>
        <p:spPr>
          <a:xfrm>
            <a:off x="1088332" y="2842253"/>
            <a:ext cx="2139353" cy="1362600"/>
          </a:xfrm>
          <a:prstGeom prst="rect">
            <a:avLst/>
          </a:prstGeom>
        </p:spPr>
        <p:txBody>
          <a:bodyPr spcFirstLastPara="1" wrap="square" lIns="91425" tIns="91425" rIns="91425" bIns="91425" anchor="t" anchorCtr="0">
            <a:noAutofit/>
          </a:bodyPr>
          <a:lstStyle/>
          <a:p>
            <a:pPr marL="285750" indent="-285750" algn="l">
              <a:buChar char="•"/>
            </a:pPr>
            <a:r>
              <a:rPr lang="en-US" sz="1400">
                <a:latin typeface="Noto Serif"/>
              </a:rPr>
              <a:t>Connect with peers</a:t>
            </a:r>
          </a:p>
          <a:p>
            <a:pPr marL="285750" indent="-285750" algn="l">
              <a:buChar char="•"/>
            </a:pPr>
            <a:r>
              <a:rPr lang="en-US" sz="1400">
                <a:latin typeface="Noto Serif"/>
              </a:rPr>
              <a:t>Entertainment, following trends</a:t>
            </a:r>
          </a:p>
          <a:p>
            <a:pPr marL="285750" indent="-285750" algn="l">
              <a:buChar char="•"/>
            </a:pPr>
            <a:r>
              <a:rPr lang="en-US" sz="1400">
                <a:latin typeface="Noto Serif"/>
              </a:rPr>
              <a:t>Sharing life moments</a:t>
            </a:r>
          </a:p>
          <a:p>
            <a:pPr marL="285750" indent="-285750" algn="l">
              <a:buFont typeface="Arial"/>
              <a:buChar char="•"/>
            </a:pPr>
            <a:r>
              <a:rPr lang="en-US" sz="1400">
                <a:latin typeface="+mj-lt"/>
                <a:ea typeface="Noto Serif"/>
                <a:cs typeface="Noto Serif"/>
              </a:rPr>
              <a:t>Industry news updates</a:t>
            </a:r>
            <a:endParaRPr lang="en-US" sz="1400">
              <a:latin typeface="+mj-lt"/>
            </a:endParaRPr>
          </a:p>
          <a:p>
            <a:pPr marL="285750" indent="-285750" algn="l">
              <a:buFont typeface="Arial"/>
              <a:buChar char="•"/>
            </a:pPr>
            <a:r>
              <a:rPr lang="en-US" sz="1400">
                <a:latin typeface="+mj-lt"/>
              </a:rPr>
              <a:t>…</a:t>
            </a:r>
          </a:p>
          <a:p>
            <a:pPr marL="285115" indent="-285115" algn="l">
              <a:buFont typeface="Arial"/>
              <a:buChar char="•"/>
            </a:pPr>
            <a:endParaRPr lang="en-US" sz="1400">
              <a:latin typeface="+mj-lt"/>
            </a:endParaRPr>
          </a:p>
          <a:p>
            <a:pPr marL="285115" indent="-285115" algn="l">
              <a:buFont typeface="Arial"/>
              <a:buChar char="•"/>
            </a:pPr>
            <a:endParaRPr lang="en-US" sz="1400">
              <a:latin typeface="+mj-lt"/>
            </a:endParaRPr>
          </a:p>
        </p:txBody>
      </p:sp>
      <p:sp>
        <p:nvSpPr>
          <p:cNvPr id="3506" name="Google Shape;3506;p61"/>
          <p:cNvSpPr txBox="1">
            <a:spLocks noGrp="1"/>
          </p:cNvSpPr>
          <p:nvPr>
            <p:ph type="subTitle" idx="4"/>
          </p:nvPr>
        </p:nvSpPr>
        <p:spPr>
          <a:xfrm>
            <a:off x="1096873" y="2619414"/>
            <a:ext cx="2139353" cy="310800"/>
          </a:xfrm>
          <a:prstGeom prst="rect">
            <a:avLst/>
          </a:prstGeom>
        </p:spPr>
        <p:txBody>
          <a:bodyPr spcFirstLastPara="1" wrap="square" lIns="91425" tIns="91425" rIns="91425" bIns="91425" anchor="ctr" anchorCtr="0">
            <a:noAutofit/>
          </a:bodyPr>
          <a:lstStyle/>
          <a:p>
            <a:r>
              <a:rPr lang="en-US" sz="2000">
                <a:latin typeface="+mj-lt"/>
              </a:rPr>
              <a:t>Normal User</a:t>
            </a:r>
            <a:endParaRPr lang="en-US"/>
          </a:p>
        </p:txBody>
      </p:sp>
      <p:sp>
        <p:nvSpPr>
          <p:cNvPr id="3507" name="Google Shape;3507;p61"/>
          <p:cNvSpPr txBox="1">
            <a:spLocks noGrp="1"/>
          </p:cNvSpPr>
          <p:nvPr>
            <p:ph type="title" idx="5"/>
          </p:nvPr>
        </p:nvSpPr>
        <p:spPr>
          <a:xfrm>
            <a:off x="1797913" y="2165262"/>
            <a:ext cx="741339" cy="457200"/>
          </a:xfrm>
          <a:prstGeom prst="rect">
            <a:avLst/>
          </a:prstGeom>
        </p:spPr>
        <p:txBody>
          <a:bodyPr spcFirstLastPara="1" wrap="square" lIns="91425" tIns="91425" rIns="91425" bIns="91425" anchor="ctr" anchorCtr="0">
            <a:noAutofit/>
          </a:bodyPr>
          <a:lstStyle/>
          <a:p>
            <a:r>
              <a:rPr lang="en">
                <a:latin typeface="+mj-lt"/>
              </a:rPr>
              <a:t>01</a:t>
            </a:r>
            <a:endParaRPr>
              <a:latin typeface="+mj-lt"/>
            </a:endParaRPr>
          </a:p>
        </p:txBody>
      </p:sp>
      <p:sp>
        <p:nvSpPr>
          <p:cNvPr id="11" name="Google Shape;3499;p61">
            <a:extLst>
              <a:ext uri="{FF2B5EF4-FFF2-40B4-BE49-F238E27FC236}">
                <a16:creationId xmlns:a16="http://schemas.microsoft.com/office/drawing/2014/main" id="{72151ED4-2B25-9813-B9CE-AB5666963A09}"/>
              </a:ext>
            </a:extLst>
          </p:cNvPr>
          <p:cNvSpPr/>
          <p:nvPr/>
        </p:nvSpPr>
        <p:spPr>
          <a:xfrm>
            <a:off x="5747925" y="1660777"/>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 name="Google Shape;3500;p61">
            <a:extLst>
              <a:ext uri="{FF2B5EF4-FFF2-40B4-BE49-F238E27FC236}">
                <a16:creationId xmlns:a16="http://schemas.microsoft.com/office/drawing/2014/main" id="{5480424E-3A87-EC73-DF09-8063FAA489D1}"/>
              </a:ext>
            </a:extLst>
          </p:cNvPr>
          <p:cNvSpPr/>
          <p:nvPr/>
        </p:nvSpPr>
        <p:spPr>
          <a:xfrm>
            <a:off x="5933024" y="1885828"/>
            <a:ext cx="2366249"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latin typeface="+mj-lt"/>
            </a:endParaRPr>
          </a:p>
        </p:txBody>
      </p:sp>
      <p:sp>
        <p:nvSpPr>
          <p:cNvPr id="13" name="Google Shape;3501;p61">
            <a:extLst>
              <a:ext uri="{FF2B5EF4-FFF2-40B4-BE49-F238E27FC236}">
                <a16:creationId xmlns:a16="http://schemas.microsoft.com/office/drawing/2014/main" id="{33A704EC-9718-9147-E90E-C71E92A6F458}"/>
              </a:ext>
            </a:extLst>
          </p:cNvPr>
          <p:cNvSpPr/>
          <p:nvPr/>
        </p:nvSpPr>
        <p:spPr>
          <a:xfrm>
            <a:off x="3263369" y="712464"/>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 name="Google Shape;3502;p61">
            <a:extLst>
              <a:ext uri="{FF2B5EF4-FFF2-40B4-BE49-F238E27FC236}">
                <a16:creationId xmlns:a16="http://schemas.microsoft.com/office/drawing/2014/main" id="{D1C78A36-839B-A928-8DC7-2E1B0F83546C}"/>
              </a:ext>
            </a:extLst>
          </p:cNvPr>
          <p:cNvSpPr/>
          <p:nvPr/>
        </p:nvSpPr>
        <p:spPr>
          <a:xfrm>
            <a:off x="3448468" y="906113"/>
            <a:ext cx="2366249"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latin typeface="+mj-lt"/>
            </a:endParaRPr>
          </a:p>
        </p:txBody>
      </p:sp>
      <p:sp>
        <p:nvSpPr>
          <p:cNvPr id="208" name="Google Shape;3503;p61">
            <a:extLst>
              <a:ext uri="{FF2B5EF4-FFF2-40B4-BE49-F238E27FC236}">
                <a16:creationId xmlns:a16="http://schemas.microsoft.com/office/drawing/2014/main" id="{054E9759-D123-364B-3C2C-718DE9D1C5B8}"/>
              </a:ext>
            </a:extLst>
          </p:cNvPr>
          <p:cNvSpPr txBox="1">
            <a:spLocks noGrp="1"/>
          </p:cNvSpPr>
          <p:nvPr/>
        </p:nvSpPr>
        <p:spPr>
          <a:xfrm>
            <a:off x="5936778" y="2997182"/>
            <a:ext cx="2369795" cy="1371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Char char="•"/>
            </a:pPr>
            <a:r>
              <a:rPr lang="en-US" sz="1400">
                <a:latin typeface="Noto Serif"/>
              </a:rPr>
              <a:t>Building follower community</a:t>
            </a:r>
          </a:p>
          <a:p>
            <a:pPr marL="285750" indent="-285750" algn="l">
              <a:buChar char="•"/>
            </a:pPr>
            <a:r>
              <a:rPr lang="en-US" sz="1400">
                <a:latin typeface="Noto Serif"/>
              </a:rPr>
              <a:t>Monetization through ads/collaborations</a:t>
            </a:r>
          </a:p>
          <a:p>
            <a:pPr marL="285750" indent="-285750" algn="l">
              <a:buChar char="•"/>
            </a:pPr>
            <a:r>
              <a:rPr lang="en-US" sz="1400">
                <a:latin typeface="Noto Serif"/>
              </a:rPr>
              <a:t>Personal brand development</a:t>
            </a:r>
          </a:p>
          <a:p>
            <a:pPr marL="285750" indent="-285750" algn="l">
              <a:buFont typeface="Arial"/>
              <a:buChar char="•"/>
            </a:pPr>
            <a:r>
              <a:rPr lang="en-US" sz="1400">
                <a:latin typeface="+mj-lt"/>
              </a:rPr>
              <a:t>...</a:t>
            </a:r>
          </a:p>
          <a:p>
            <a:pPr marL="285750" indent="-285750" algn="l">
              <a:buFont typeface="Arial"/>
              <a:buChar char="•"/>
            </a:pPr>
            <a:endParaRPr lang="en-US" sz="1400">
              <a:latin typeface="+mj-lt"/>
            </a:endParaRPr>
          </a:p>
        </p:txBody>
      </p:sp>
      <p:sp>
        <p:nvSpPr>
          <p:cNvPr id="209" name="Google Shape;3504;p61">
            <a:extLst>
              <a:ext uri="{FF2B5EF4-FFF2-40B4-BE49-F238E27FC236}">
                <a16:creationId xmlns:a16="http://schemas.microsoft.com/office/drawing/2014/main" id="{C02B786A-5A8A-B0DA-5163-16052258D272}"/>
              </a:ext>
            </a:extLst>
          </p:cNvPr>
          <p:cNvSpPr txBox="1">
            <a:spLocks noGrp="1"/>
          </p:cNvSpPr>
          <p:nvPr/>
        </p:nvSpPr>
        <p:spPr>
          <a:xfrm>
            <a:off x="3562739" y="2025824"/>
            <a:ext cx="2139353" cy="136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Char char="•"/>
            </a:pPr>
            <a:r>
              <a:rPr lang="en-US" sz="1400">
                <a:solidFill>
                  <a:srgbClr val="000000"/>
                </a:solidFill>
                <a:latin typeface="Noto Serif"/>
                <a:cs typeface="Arial"/>
              </a:rPr>
              <a:t>Business knowledge acquisition</a:t>
            </a:r>
          </a:p>
          <a:p>
            <a:pPr marL="285750" indent="-285750" algn="l">
              <a:buChar char="•"/>
            </a:pPr>
            <a:r>
              <a:rPr lang="en-US" sz="1400">
                <a:solidFill>
                  <a:srgbClr val="000000"/>
                </a:solidFill>
                <a:latin typeface="Noto Serif"/>
                <a:cs typeface="Arial"/>
              </a:rPr>
              <a:t>Reaching potential customers</a:t>
            </a:r>
          </a:p>
          <a:p>
            <a:pPr marL="285750" indent="-285750" algn="l">
              <a:buChar char="•"/>
            </a:pPr>
            <a:r>
              <a:rPr lang="en-US" sz="1400">
                <a:latin typeface="+mj-lt"/>
              </a:rPr>
              <a:t>... </a:t>
            </a:r>
          </a:p>
        </p:txBody>
      </p:sp>
      <p:sp>
        <p:nvSpPr>
          <p:cNvPr id="210" name="Google Shape;3505;p61">
            <a:extLst>
              <a:ext uri="{FF2B5EF4-FFF2-40B4-BE49-F238E27FC236}">
                <a16:creationId xmlns:a16="http://schemas.microsoft.com/office/drawing/2014/main" id="{9D670730-DF23-8D6F-4982-467A9717BFCC}"/>
              </a:ext>
            </a:extLst>
          </p:cNvPr>
          <p:cNvSpPr txBox="1">
            <a:spLocks noGrp="1"/>
          </p:cNvSpPr>
          <p:nvPr/>
        </p:nvSpPr>
        <p:spPr>
          <a:xfrm>
            <a:off x="5982610" y="2714963"/>
            <a:ext cx="2258415" cy="29143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9pPr>
          </a:lstStyle>
          <a:p>
            <a:r>
              <a:rPr lang="en-US" sz="2000">
                <a:latin typeface="Noto Serif"/>
                <a:cs typeface="Arial"/>
              </a:rPr>
              <a:t>Content Creator</a:t>
            </a:r>
            <a:endParaRPr lang="en-US" sz="2000">
              <a:latin typeface="Noto Serif"/>
            </a:endParaRPr>
          </a:p>
        </p:txBody>
      </p:sp>
      <p:sp>
        <p:nvSpPr>
          <p:cNvPr id="211" name="Google Shape;3506;p61">
            <a:extLst>
              <a:ext uri="{FF2B5EF4-FFF2-40B4-BE49-F238E27FC236}">
                <a16:creationId xmlns:a16="http://schemas.microsoft.com/office/drawing/2014/main" id="{00ECCE6E-7EB7-CB9F-6005-0B2556B41AA1}"/>
              </a:ext>
            </a:extLst>
          </p:cNvPr>
          <p:cNvSpPr txBox="1">
            <a:spLocks noGrp="1"/>
          </p:cNvSpPr>
          <p:nvPr/>
        </p:nvSpPr>
        <p:spPr>
          <a:xfrm>
            <a:off x="3539879" y="1658540"/>
            <a:ext cx="2139353"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Arial"/>
                <a:ea typeface="Arial"/>
                <a:cs typeface="Arial"/>
                <a:sym typeface="Arial"/>
              </a:defRPr>
            </a:lvl9pPr>
          </a:lstStyle>
          <a:p>
            <a:r>
              <a:rPr lang="en-US" sz="2000">
                <a:solidFill>
                  <a:srgbClr val="77C6FC"/>
                </a:solidFill>
                <a:latin typeface="Noto Serif"/>
                <a:cs typeface="Arial"/>
              </a:rPr>
              <a:t>Online seller</a:t>
            </a:r>
            <a:endParaRPr lang="en-US"/>
          </a:p>
        </p:txBody>
      </p:sp>
      <p:sp>
        <p:nvSpPr>
          <p:cNvPr id="212" name="Google Shape;3507;p61">
            <a:extLst>
              <a:ext uri="{FF2B5EF4-FFF2-40B4-BE49-F238E27FC236}">
                <a16:creationId xmlns:a16="http://schemas.microsoft.com/office/drawing/2014/main" id="{9055788C-3E36-DFD8-6C62-2599477DCBA3}"/>
              </a:ext>
            </a:extLst>
          </p:cNvPr>
          <p:cNvSpPr txBox="1">
            <a:spLocks noGrp="1"/>
          </p:cNvSpPr>
          <p:nvPr/>
        </p:nvSpPr>
        <p:spPr>
          <a:xfrm>
            <a:off x="4240919" y="1204388"/>
            <a:ext cx="74133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9pPr>
          </a:lstStyle>
          <a:p>
            <a:r>
              <a:rPr lang="en">
                <a:latin typeface="+mj-lt"/>
              </a:rPr>
              <a:t>02</a:t>
            </a:r>
            <a:endParaRPr>
              <a:latin typeface="+mj-lt"/>
            </a:endParaRPr>
          </a:p>
        </p:txBody>
      </p:sp>
      <p:sp>
        <p:nvSpPr>
          <p:cNvPr id="213" name="Google Shape;3508;p61">
            <a:extLst>
              <a:ext uri="{FF2B5EF4-FFF2-40B4-BE49-F238E27FC236}">
                <a16:creationId xmlns:a16="http://schemas.microsoft.com/office/drawing/2014/main" id="{3E675177-8928-9BE4-C95C-6EC2982E62AC}"/>
              </a:ext>
            </a:extLst>
          </p:cNvPr>
          <p:cNvSpPr txBox="1">
            <a:spLocks noGrp="1"/>
          </p:cNvSpPr>
          <p:nvPr/>
        </p:nvSpPr>
        <p:spPr>
          <a:xfrm>
            <a:off x="6723972" y="2184103"/>
            <a:ext cx="74133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9pPr>
          </a:lstStyle>
          <a:p>
            <a:r>
              <a:rPr lang="en">
                <a:latin typeface="+mj-lt"/>
              </a:rPr>
              <a:t>03</a:t>
            </a:r>
            <a:endParaRPr>
              <a:latin typeface="+mj-lt"/>
            </a:endParaRPr>
          </a:p>
        </p:txBody>
      </p:sp>
    </p:spTree>
    <p:extLst>
      <p:ext uri="{BB962C8B-B14F-4D97-AF65-F5344CB8AC3E}">
        <p14:creationId xmlns:p14="http://schemas.microsoft.com/office/powerpoint/2010/main" val="32290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04887" y="2360688"/>
            <a:ext cx="3608757" cy="1418400"/>
          </a:xfrm>
          <a:prstGeom prst="rect">
            <a:avLst/>
          </a:prstGeom>
        </p:spPr>
        <p:txBody>
          <a:bodyPr spcFirstLastPara="1" wrap="square" lIns="91425" tIns="91425" rIns="91425" bIns="91425" anchor="ctr" anchorCtr="0">
            <a:noAutofit/>
          </a:bodyPr>
          <a:lstStyle/>
          <a:p>
            <a:r>
              <a:rPr lang="vi-VN" sz="3200">
                <a:solidFill>
                  <a:srgbClr val="000000"/>
                </a:solidFill>
                <a:latin typeface="WordVisi_MSFontService"/>
              </a:rPr>
              <a:t>Project Management</a:t>
            </a:r>
            <a:endParaRPr lang="en-US" sz="3200">
              <a:latin typeface="Fjalla One" panose="020B0604020202020204" charset="0"/>
            </a:endParaRPr>
          </a:p>
        </p:txBody>
      </p:sp>
      <p:sp>
        <p:nvSpPr>
          <p:cNvPr id="2156" name="Google Shape;2156;p38"/>
          <p:cNvSpPr txBox="1">
            <a:spLocks noGrp="1"/>
          </p:cNvSpPr>
          <p:nvPr>
            <p:ph type="title" idx="2"/>
          </p:nvPr>
        </p:nvSpPr>
        <p:spPr>
          <a:xfrm>
            <a:off x="2812143" y="1501950"/>
            <a:ext cx="2967600" cy="1069800"/>
          </a:xfrm>
          <a:prstGeom prst="rect">
            <a:avLst/>
          </a:prstGeom>
        </p:spPr>
        <p:txBody>
          <a:bodyPr spcFirstLastPara="1" wrap="square" lIns="91425" tIns="91425" rIns="91425" bIns="91425" anchor="ctr" anchorCtr="0">
            <a:noAutofit/>
          </a:bodyPr>
          <a:lstStyle/>
          <a:p>
            <a:r>
              <a:rPr lang="en"/>
              <a:t>0</a:t>
            </a:r>
            <a:r>
              <a:rPr lang="vi-VN"/>
              <a:t>2</a:t>
            </a:r>
            <a:endParaRPr lang="en-US"/>
          </a:p>
        </p:txBody>
      </p:sp>
    </p:spTree>
    <p:extLst>
      <p:ext uri="{BB962C8B-B14F-4D97-AF65-F5344CB8AC3E}">
        <p14:creationId xmlns:p14="http://schemas.microsoft.com/office/powerpoint/2010/main" val="41127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Custom 7">
      <a:majorFont>
        <a:latin typeface="Noto Serif"/>
        <a:ea typeface=""/>
        <a:cs typeface=""/>
      </a:majorFont>
      <a:minorFont>
        <a:latin typeface="Noto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8624E950CBE114CB98C026C37D8020C" ma:contentTypeVersion="9" ma:contentTypeDescription="Create a new document." ma:contentTypeScope="" ma:versionID="06f4325cdfb721fc726cd4f9463ffa88">
  <xsd:schema xmlns:xsd="http://www.w3.org/2001/XMLSchema" xmlns:xs="http://www.w3.org/2001/XMLSchema" xmlns:p="http://schemas.microsoft.com/office/2006/metadata/properties" xmlns:ns3="e71667f2-5b07-420b-8207-3dad3da999ce" targetNamespace="http://schemas.microsoft.com/office/2006/metadata/properties" ma:root="true" ma:fieldsID="1a4c15ca040ce2c9196e2597ebb14f33" ns3:_="">
    <xsd:import namespace="e71667f2-5b07-420b-8207-3dad3da999c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1667f2-5b07-420b-8207-3dad3da99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319491-C13A-4B15-B8ED-7E475EF8EB94}">
  <ds:schemaRefs>
    <ds:schemaRef ds:uri="http://schemas.microsoft.com/sharepoint/v3/contenttype/forms"/>
  </ds:schemaRefs>
</ds:datastoreItem>
</file>

<file path=customXml/itemProps2.xml><?xml version="1.0" encoding="utf-8"?>
<ds:datastoreItem xmlns:ds="http://schemas.openxmlformats.org/officeDocument/2006/customXml" ds:itemID="{0A0DAB3D-E1DA-474E-9A86-5BA8B339E1FA}">
  <ds:schemaRefs>
    <ds:schemaRef ds:uri="e71667f2-5b07-420b-8207-3dad3da999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09EED3-933B-4802-841A-5EF59DA375BB}">
  <ds:schemaRefs>
    <ds:schemaRef ds:uri="http://www.w3.org/XML/1998/namespace"/>
    <ds:schemaRef ds:uri="e71667f2-5b07-420b-8207-3dad3da999c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1237</Words>
  <Application>Microsoft Office PowerPoint</Application>
  <PresentationFormat>On-screen Show (16:9)</PresentationFormat>
  <Paragraphs>254</Paragraphs>
  <Slides>30</Slides>
  <Notes>28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Technology Consulting by Slidesgo</vt:lpstr>
      <vt:lpstr>Forum</vt:lpstr>
      <vt:lpstr>Our team</vt:lpstr>
      <vt:lpstr>01</vt:lpstr>
      <vt:lpstr>01</vt:lpstr>
      <vt:lpstr>Problem Statement</vt:lpstr>
      <vt:lpstr>Product Position Statement</vt:lpstr>
      <vt:lpstr>Product Position Statement</vt:lpstr>
      <vt:lpstr>Users/Market</vt:lpstr>
      <vt:lpstr>Project Management</vt:lpstr>
      <vt:lpstr>Team structure</vt:lpstr>
      <vt:lpstr>Jira</vt:lpstr>
      <vt:lpstr>Software Requirements</vt:lpstr>
      <vt:lpstr>Usecase model</vt:lpstr>
      <vt:lpstr>Guest</vt:lpstr>
      <vt:lpstr>User</vt:lpstr>
      <vt:lpstr>Admin</vt:lpstr>
      <vt:lpstr>PowerPoint Presentation</vt:lpstr>
      <vt:lpstr>Analysis &amp; Design</vt:lpstr>
      <vt:lpstr>Analysis and design</vt:lpstr>
      <vt:lpstr>Architecture &amp; Technology used</vt:lpstr>
      <vt:lpstr>Entity Diagram</vt:lpstr>
      <vt:lpstr>Design Tool</vt:lpstr>
      <vt:lpstr>PowerPoint Presentation</vt:lpstr>
      <vt:lpstr>Design Inspiration</vt:lpstr>
      <vt:lpstr>Software testing</vt:lpstr>
      <vt:lpstr>Environments</vt:lpstr>
      <vt:lpstr>Test plan</vt:lpstr>
      <vt:lpstr>Test results</vt:lpstr>
      <vt:lpstr>Demo</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Friendly Classroom</dc:title>
  <dc:creator>Duy Đặng Thái</dc:creator>
  <cp:lastModifiedBy>NGUYỄN QUỐC TƯỜNG</cp:lastModifiedBy>
  <cp:revision>5</cp:revision>
  <dcterms:modified xsi:type="dcterms:W3CDTF">2025-01-14T04:45:43Z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0x010100A8624E950CBE114CB98C026C37D8020C</vt:lpwstr>
  </property>
</Properties>
</file>